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100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C9EE2-4B12-4B61-89B2-6C0AC6D4DE1D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E9046-F7E7-477D-AA1F-E832E7233872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2506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C9EE2-4B12-4B61-89B2-6C0AC6D4DE1D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E9046-F7E7-477D-AA1F-E832E723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269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C9EE2-4B12-4B61-89B2-6C0AC6D4DE1D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E9046-F7E7-477D-AA1F-E832E723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917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C9EE2-4B12-4B61-89B2-6C0AC6D4DE1D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E9046-F7E7-477D-AA1F-E832E723387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8112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C9EE2-4B12-4B61-89B2-6C0AC6D4DE1D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E9046-F7E7-477D-AA1F-E832E723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193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C9EE2-4B12-4B61-89B2-6C0AC6D4DE1D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E9046-F7E7-477D-AA1F-E832E723387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6101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C9EE2-4B12-4B61-89B2-6C0AC6D4DE1D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E9046-F7E7-477D-AA1F-E832E723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72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C9EE2-4B12-4B61-89B2-6C0AC6D4DE1D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E9046-F7E7-477D-AA1F-E832E723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939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C9EE2-4B12-4B61-89B2-6C0AC6D4DE1D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E9046-F7E7-477D-AA1F-E832E723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784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C9EE2-4B12-4B61-89B2-6C0AC6D4DE1D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E9046-F7E7-477D-AA1F-E832E723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962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C9EE2-4B12-4B61-89B2-6C0AC6D4DE1D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E9046-F7E7-477D-AA1F-E832E723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350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C9EE2-4B12-4B61-89B2-6C0AC6D4DE1D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E9046-F7E7-477D-AA1F-E832E723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392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C9EE2-4B12-4B61-89B2-6C0AC6D4DE1D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E9046-F7E7-477D-AA1F-E832E723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7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C9EE2-4B12-4B61-89B2-6C0AC6D4DE1D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E9046-F7E7-477D-AA1F-E832E723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199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C9EE2-4B12-4B61-89B2-6C0AC6D4DE1D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E9046-F7E7-477D-AA1F-E832E723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773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C9EE2-4B12-4B61-89B2-6C0AC6D4DE1D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E9046-F7E7-477D-AA1F-E832E723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18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C9EE2-4B12-4B61-89B2-6C0AC6D4DE1D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E9046-F7E7-477D-AA1F-E832E723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614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21C9EE2-4B12-4B61-89B2-6C0AC6D4DE1D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95E9046-F7E7-477D-AA1F-E832E723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9782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  <p:sldLayoutId id="2147483825" r:id="rId15"/>
    <p:sldLayoutId id="2147483826" r:id="rId16"/>
    <p:sldLayoutId id="214748382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cx2.com/" TargetMode="External"/><Relationship Id="rId2" Type="http://schemas.openxmlformats.org/officeDocument/2006/relationships/hyperlink" Target="https://primacysg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7235" y="2093179"/>
            <a:ext cx="7728268" cy="2971801"/>
          </a:xfrm>
        </p:spPr>
        <p:txBody>
          <a:bodyPr>
            <a:normAutofit fontScale="90000"/>
          </a:bodyPr>
          <a:lstStyle/>
          <a:p>
            <a:r>
              <a:rPr lang="en-US" dirty="0"/>
              <a:t>Sustainable airport master plan near term projects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environmental review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68710" y="5343276"/>
            <a:ext cx="4939321" cy="1258956"/>
          </a:xfrm>
        </p:spPr>
        <p:txBody>
          <a:bodyPr/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Susan Cezar, Chief Strategic Officer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23, 2022</a:t>
            </a:r>
          </a:p>
        </p:txBody>
      </p:sp>
    </p:spTree>
    <p:extLst>
      <p:ext uri="{BB962C8B-B14F-4D97-AF65-F5344CB8AC3E}">
        <p14:creationId xmlns:p14="http://schemas.microsoft.com/office/powerpoint/2010/main" val="3923054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867" y="-164181"/>
            <a:ext cx="8534400" cy="1507067"/>
          </a:xfrm>
        </p:spPr>
        <p:txBody>
          <a:bodyPr/>
          <a:lstStyle/>
          <a:p>
            <a:r>
              <a:rPr lang="en-US" dirty="0"/>
              <a:t>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103367"/>
            <a:ext cx="11115525" cy="665524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2015-2018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Port of Seattle completed the Sustainable Airport Master Plan (SAMP)</a:t>
            </a:r>
          </a:p>
          <a:p>
            <a:pPr marL="285750" lvl="1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Issued Determination of Significance/Scoping Notice and completed scoping for the 	Near Term Projects (NTP) environmental review</a:t>
            </a:r>
          </a:p>
          <a:p>
            <a:pPr marL="0" indent="0">
              <a:buNone/>
            </a:pPr>
            <a:r>
              <a:rPr lang="en-US" sz="25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City of Des Moines entered into an inter-local agreement with the cities of 	Burien, 	Normandy Park and SeaTac for coordination on review of the environmental 	documents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The four cities contracted with expert consultants to assist with the review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The combined cities submitted scoping comments and Des Moines also submitted 	separate comments</a:t>
            </a:r>
          </a:p>
          <a:p>
            <a:pPr marL="0" indent="0">
              <a:buNone/>
            </a:pPr>
            <a:r>
              <a:rPr lang="en-US" sz="25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Cities updated the inter-local agreement transferring administration to Des Moines </a:t>
            </a:r>
          </a:p>
          <a:p>
            <a:pPr marL="0" indent="0">
              <a:buNone/>
            </a:pPr>
            <a:r>
              <a:rPr lang="en-US" sz="25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5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Amended consultant contract to extend the date and add funds</a:t>
            </a:r>
          </a:p>
        </p:txBody>
      </p:sp>
    </p:spTree>
    <p:extLst>
      <p:ext uri="{BB962C8B-B14F-4D97-AF65-F5344CB8AC3E}">
        <p14:creationId xmlns:p14="http://schemas.microsoft.com/office/powerpoint/2010/main" val="891122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466" y="408314"/>
            <a:ext cx="8534400" cy="1507067"/>
          </a:xfrm>
        </p:spPr>
        <p:txBody>
          <a:bodyPr/>
          <a:lstStyle/>
          <a:p>
            <a:r>
              <a:rPr lang="en-US" dirty="0"/>
              <a:t>Monitoring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465" y="1730830"/>
            <a:ext cx="10065551" cy="351064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 staff continue to attend meetings and keep up to date related to SAMP NTP environmental review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 in contact with consultants and other cities to prepare for issuance and comment period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 is monitoring compliance with National Environmental Policy Act (NEPA)/State Environmental Policy Act (SEPA) requirements as the Port has proceeded with capital projects</a:t>
            </a:r>
          </a:p>
        </p:txBody>
      </p:sp>
    </p:spTree>
    <p:extLst>
      <p:ext uri="{BB962C8B-B14F-4D97-AF65-F5344CB8AC3E}">
        <p14:creationId xmlns:p14="http://schemas.microsoft.com/office/powerpoint/2010/main" val="78640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417" y="233384"/>
            <a:ext cx="8534400" cy="1507067"/>
          </a:xfrm>
        </p:spPr>
        <p:txBody>
          <a:bodyPr/>
          <a:lstStyle/>
          <a:p>
            <a:r>
              <a:rPr lang="en-US" dirty="0"/>
              <a:t>Timeline and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405" y="1343770"/>
            <a:ext cx="10741813" cy="5184251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 of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Seattle/FAA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Original Plan for NTP environmental review: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Combined environmental document – SEPA Environmental Impact Statement (EIS) and NEPA Environmental Assessment (EA)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 was to be complete in Winter 2019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 of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Seattle/FAA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Plan: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Issuance of NEPA EA and SEPA EIS as separate documents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 issuance first for public comment –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date was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2022, now delayed to 2023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SEPA EIS will follow at an undetermined date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According to the Port, schedule has been delayed by Covid, work load/retirements, updating planning information, agency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consultation, need for additional analysis</a:t>
            </a:r>
            <a:endParaRPr lang="en-US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359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417" y="233384"/>
            <a:ext cx="8534400" cy="1507067"/>
          </a:xfrm>
        </p:spPr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405" y="1343771"/>
            <a:ext cx="10741813" cy="286247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endParaRPr lang="en-US" sz="24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4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Once EA is issued, coordinate with consultants and other cities for joint comments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Comments specific to Des Moines if needed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Anticipated EA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issuance in 2023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4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SEPA EIS will follow a similar process once issued - schedule undetermined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Transition - Community Development Director Denise Lathrop will be involved going forward </a:t>
            </a:r>
          </a:p>
        </p:txBody>
      </p:sp>
    </p:spTree>
    <p:extLst>
      <p:ext uri="{BB962C8B-B14F-4D97-AF65-F5344CB8AC3E}">
        <p14:creationId xmlns:p14="http://schemas.microsoft.com/office/powerpoint/2010/main" val="188899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0E39A-D20A-C24B-BC24-CAD7CEEF1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58180-9400-9135-3CDC-0599516F7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929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735F2-561C-7213-F5FE-5B4D1E7FC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709" y="408214"/>
            <a:ext cx="8534400" cy="1507067"/>
          </a:xfrm>
        </p:spPr>
        <p:txBody>
          <a:bodyPr/>
          <a:lstStyle/>
          <a:p>
            <a:r>
              <a:rPr lang="en-US" dirty="0"/>
              <a:t>Consultants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A618D-0194-A4C6-0076-9482642AE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709" y="1621366"/>
            <a:ext cx="8534400" cy="361526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Primacy Strategy Group LLC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https://primacysg.com/</a:t>
            </a:r>
            <a:endParaRPr lang="en-US" sz="2400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ABCx2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www.abcx2.com</a:t>
            </a:r>
            <a:endParaRPr lang="en-US" sz="2400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43064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Custom 12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12594</TotalTime>
  <Words>372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Wingdings</vt:lpstr>
      <vt:lpstr>Wingdings 3</vt:lpstr>
      <vt:lpstr>Slice</vt:lpstr>
      <vt:lpstr>Sustainable airport master plan near term projects   environmental review update</vt:lpstr>
      <vt:lpstr>History</vt:lpstr>
      <vt:lpstr>Monitoring </vt:lpstr>
      <vt:lpstr>Timeline and process</vt:lpstr>
      <vt:lpstr>Next steps</vt:lpstr>
      <vt:lpstr>PowerPoint Presentation</vt:lpstr>
      <vt:lpstr>Consultants</vt:lpstr>
    </vt:vector>
  </TitlesOfParts>
  <Company>City of Des Moines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Sustainable airport master plan near term projects   environmental review update</dc:title>
  <dc:creator>Susan Cezar</dc:creator>
  <cp:lastModifiedBy>Susan Cezar</cp:lastModifiedBy>
  <cp:revision>41</cp:revision>
  <dcterms:created xsi:type="dcterms:W3CDTF">2022-05-19T17:14:15Z</dcterms:created>
  <dcterms:modified xsi:type="dcterms:W3CDTF">2022-06-23T16:51:02Z</dcterms:modified>
</cp:coreProperties>
</file>