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20104100" cy="10922000"/>
  <p:notesSz cx="20104100" cy="10922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64" d="100"/>
          <a:sy n="64" d="100"/>
        </p:scale>
        <p:origin x="-954" y="-3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38651" y="1708658"/>
            <a:ext cx="7238047" cy="11574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277302" y="3086608"/>
            <a:ext cx="5960745" cy="137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5632" y="1437805"/>
            <a:ext cx="1810901" cy="6704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23098" y="5984093"/>
            <a:ext cx="1174604" cy="80900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1" i="0">
                <a:solidFill>
                  <a:srgbClr val="03019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4B2E8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1" i="0">
                <a:solidFill>
                  <a:srgbClr val="03019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25767" y="1267714"/>
            <a:ext cx="3704177" cy="36377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385405" y="1267714"/>
            <a:ext cx="3704177" cy="36377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5/26/2022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1" i="0">
                <a:solidFill>
                  <a:srgbClr val="03019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5/26/2022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5/26/2022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-3301297" y="497899"/>
            <a:ext cx="15117945" cy="6076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1" i="0">
                <a:solidFill>
                  <a:srgbClr val="03019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-1554020" y="1575925"/>
            <a:ext cx="11623390" cy="21837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4B2E8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895219" y="5125974"/>
            <a:ext cx="2724912" cy="275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25767" y="5125974"/>
            <a:ext cx="1958530" cy="275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131052" y="5125974"/>
            <a:ext cx="1958530" cy="275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fischs@uw.edu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1850" y="889000"/>
            <a:ext cx="18592800" cy="982980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518815" y="3169706"/>
            <a:ext cx="417830" cy="0"/>
          </a:xfrm>
          <a:custGeom>
            <a:avLst/>
            <a:gdLst/>
            <a:ahLst/>
            <a:cxnLst/>
            <a:rect l="l" t="t" r="r" b="b"/>
            <a:pathLst>
              <a:path w="417830">
                <a:moveTo>
                  <a:pt x="0" y="0"/>
                </a:moveTo>
                <a:lnTo>
                  <a:pt x="417255" y="0"/>
                </a:lnTo>
              </a:path>
            </a:pathLst>
          </a:custGeom>
          <a:ln w="83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87559" y="5176780"/>
            <a:ext cx="1026794" cy="0"/>
          </a:xfrm>
          <a:custGeom>
            <a:avLst/>
            <a:gdLst/>
            <a:ahLst/>
            <a:cxnLst/>
            <a:rect l="l" t="t" r="r" b="b"/>
            <a:pathLst>
              <a:path w="1026795">
                <a:moveTo>
                  <a:pt x="0" y="0"/>
                </a:moveTo>
                <a:lnTo>
                  <a:pt x="1026452" y="0"/>
                </a:lnTo>
              </a:path>
            </a:pathLst>
          </a:custGeom>
          <a:ln w="585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856673" y="2915760"/>
            <a:ext cx="1023619" cy="3556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150" spc="-260" dirty="0">
                <a:solidFill>
                  <a:srgbClr val="3370BC"/>
                </a:solidFill>
                <a:latin typeface="Times New Roman"/>
                <a:cs typeface="Times New Roman"/>
              </a:rPr>
              <a:t>............................</a:t>
            </a:r>
            <a:endParaRPr sz="21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11138" y="3643674"/>
            <a:ext cx="7175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25" dirty="0">
                <a:solidFill>
                  <a:srgbClr val="898985"/>
                </a:solidFill>
                <a:latin typeface="Arial"/>
                <a:cs typeface="Arial"/>
              </a:rPr>
              <a:t>•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63035" y="4989041"/>
            <a:ext cx="70485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-10" dirty="0">
                <a:solidFill>
                  <a:srgbClr val="7C939A"/>
                </a:solidFill>
                <a:latin typeface="Arial"/>
                <a:cs typeface="Arial"/>
              </a:rPr>
              <a:t>0</a:t>
            </a:r>
            <a:endParaRPr sz="6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179204" y="4974290"/>
            <a:ext cx="447675" cy="133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" spc="15" dirty="0">
                <a:solidFill>
                  <a:srgbClr val="7C939A"/>
                </a:solidFill>
                <a:latin typeface="Times New Roman"/>
                <a:cs typeface="Times New Roman"/>
              </a:rPr>
              <a:t>500 </a:t>
            </a:r>
            <a:r>
              <a:rPr sz="700" spc="120" dirty="0">
                <a:solidFill>
                  <a:srgbClr val="7C939A"/>
                </a:solidFill>
                <a:latin typeface="Times New Roman"/>
                <a:cs typeface="Times New Roman"/>
              </a:rPr>
              <a:t> </a:t>
            </a:r>
            <a:r>
              <a:rPr sz="700" spc="15" dirty="0">
                <a:solidFill>
                  <a:srgbClr val="7C939A"/>
                </a:solidFill>
                <a:latin typeface="Times New Roman"/>
                <a:cs typeface="Times New Roman"/>
              </a:rPr>
              <a:t>1,000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99029" y="4969876"/>
            <a:ext cx="234315" cy="148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35" dirty="0">
                <a:solidFill>
                  <a:srgbClr val="7C939A"/>
                </a:solidFill>
                <a:latin typeface="Times New Roman"/>
                <a:cs typeface="Times New Roman"/>
              </a:rPr>
              <a:t>2.000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33265" y="5116457"/>
            <a:ext cx="182880" cy="133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" spc="60" dirty="0">
                <a:solidFill>
                  <a:srgbClr val="7C939A"/>
                </a:solidFill>
                <a:latin typeface="Times New Roman"/>
                <a:cs typeface="Times New Roman"/>
              </a:rPr>
              <a:t>Fttt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460388" y="4909362"/>
            <a:ext cx="1130935" cy="2413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844"/>
              </a:lnSpc>
              <a:spcBef>
                <a:spcPts val="105"/>
              </a:spcBef>
            </a:pPr>
            <a:r>
              <a:rPr sz="750" spc="-25" dirty="0">
                <a:solidFill>
                  <a:srgbClr val="7C939A"/>
                </a:solidFill>
                <a:latin typeface="Times New Roman"/>
                <a:cs typeface="Times New Roman"/>
              </a:rPr>
              <a:t>Zo</a:t>
            </a:r>
            <a:r>
              <a:rPr sz="750" spc="-125" dirty="0">
                <a:solidFill>
                  <a:srgbClr val="7C939A"/>
                </a:solidFill>
                <a:latin typeface="Times New Roman"/>
                <a:cs typeface="Times New Roman"/>
              </a:rPr>
              <a:t>n</a:t>
            </a:r>
            <a:r>
              <a:rPr sz="750" spc="10" dirty="0">
                <a:solidFill>
                  <a:srgbClr val="97ACB1"/>
                </a:solidFill>
                <a:latin typeface="Times New Roman"/>
                <a:cs typeface="Times New Roman"/>
              </a:rPr>
              <a:t>t</a:t>
            </a:r>
            <a:r>
              <a:rPr sz="750" dirty="0">
                <a:solidFill>
                  <a:srgbClr val="97ACB1"/>
                </a:solidFill>
                <a:latin typeface="Times New Roman"/>
                <a:cs typeface="Times New Roman"/>
              </a:rPr>
              <a:t> </a:t>
            </a:r>
            <a:r>
              <a:rPr sz="750" spc="-75" dirty="0">
                <a:solidFill>
                  <a:srgbClr val="97ACB1"/>
                </a:solidFill>
                <a:latin typeface="Times New Roman"/>
                <a:cs typeface="Times New Roman"/>
              </a:rPr>
              <a:t> </a:t>
            </a:r>
            <a:r>
              <a:rPr sz="750" spc="-160" dirty="0">
                <a:solidFill>
                  <a:srgbClr val="7C939A"/>
                </a:solidFill>
                <a:latin typeface="Times New Roman"/>
                <a:cs typeface="Times New Roman"/>
              </a:rPr>
              <a:t>M</a:t>
            </a:r>
            <a:r>
              <a:rPr sz="750" spc="-70" dirty="0">
                <a:solidFill>
                  <a:srgbClr val="97ACB1"/>
                </a:solidFill>
                <a:latin typeface="Times New Roman"/>
                <a:cs typeface="Times New Roman"/>
              </a:rPr>
              <a:t>a</a:t>
            </a:r>
            <a:r>
              <a:rPr sz="750" spc="-110" dirty="0">
                <a:solidFill>
                  <a:srgbClr val="97ACB1"/>
                </a:solidFill>
                <a:latin typeface="Times New Roman"/>
                <a:cs typeface="Times New Roman"/>
              </a:rPr>
              <a:t> </a:t>
            </a:r>
            <a:r>
              <a:rPr sz="750" spc="-50" dirty="0">
                <a:solidFill>
                  <a:srgbClr val="7C939A"/>
                </a:solidFill>
                <a:latin typeface="Times New Roman"/>
                <a:cs typeface="Times New Roman"/>
              </a:rPr>
              <a:t>t</a:t>
            </a:r>
            <a:r>
              <a:rPr sz="750" spc="-70" dirty="0">
                <a:solidFill>
                  <a:srgbClr val="7C939A"/>
                </a:solidFill>
                <a:latin typeface="Times New Roman"/>
                <a:cs typeface="Times New Roman"/>
              </a:rPr>
              <a:t>c</a:t>
            </a:r>
            <a:r>
              <a:rPr sz="750" spc="-95" dirty="0">
                <a:solidFill>
                  <a:srgbClr val="7C939A"/>
                </a:solidFill>
                <a:latin typeface="Times New Roman"/>
                <a:cs typeface="Times New Roman"/>
              </a:rPr>
              <a:t> </a:t>
            </a:r>
            <a:r>
              <a:rPr sz="750" spc="-50" dirty="0">
                <a:solidFill>
                  <a:srgbClr val="7C939A"/>
                </a:solidFill>
                <a:latin typeface="Times New Roman"/>
                <a:cs typeface="Times New Roman"/>
              </a:rPr>
              <a:t>h</a:t>
            </a:r>
            <a:r>
              <a:rPr sz="750" spc="-150" dirty="0">
                <a:solidFill>
                  <a:srgbClr val="7C939A"/>
                </a:solidFill>
                <a:latin typeface="Times New Roman"/>
                <a:cs typeface="Times New Roman"/>
              </a:rPr>
              <a:t>U</a:t>
            </a:r>
            <a:r>
              <a:rPr sz="750" spc="-50" dirty="0">
                <a:solidFill>
                  <a:srgbClr val="7C939A"/>
                </a:solidFill>
                <a:latin typeface="Times New Roman"/>
                <a:cs typeface="Times New Roman"/>
              </a:rPr>
              <a:t>n</a:t>
            </a:r>
            <a:r>
              <a:rPr sz="750" spc="10" dirty="0">
                <a:solidFill>
                  <a:srgbClr val="97ACB1"/>
                </a:solidFill>
                <a:latin typeface="Times New Roman"/>
                <a:cs typeface="Times New Roman"/>
              </a:rPr>
              <a:t>t</a:t>
            </a:r>
            <a:r>
              <a:rPr sz="750" spc="80" dirty="0">
                <a:solidFill>
                  <a:srgbClr val="97ACB1"/>
                </a:solidFill>
                <a:latin typeface="Times New Roman"/>
                <a:cs typeface="Times New Roman"/>
              </a:rPr>
              <a:t> </a:t>
            </a:r>
            <a:r>
              <a:rPr sz="750" spc="10" dirty="0">
                <a:solidFill>
                  <a:srgbClr val="7C939A"/>
                </a:solidFill>
                <a:latin typeface="Times New Roman"/>
                <a:cs typeface="Times New Roman"/>
              </a:rPr>
              <a:t>8oundity</a:t>
            </a:r>
            <a:endParaRPr sz="750">
              <a:latin typeface="Times New Roman"/>
              <a:cs typeface="Times New Roman"/>
            </a:endParaRPr>
          </a:p>
          <a:p>
            <a:pPr marL="12700">
              <a:lnSpc>
                <a:spcPts val="844"/>
              </a:lnSpc>
            </a:pPr>
            <a:r>
              <a:rPr sz="650" spc="35" dirty="0">
                <a:solidFill>
                  <a:srgbClr val="7C939A"/>
                </a:solidFill>
                <a:latin typeface="Times New Roman"/>
                <a:cs typeface="Times New Roman"/>
              </a:rPr>
              <a:t>Por</a:t>
            </a:r>
            <a:r>
              <a:rPr sz="650" spc="80" dirty="0">
                <a:solidFill>
                  <a:srgbClr val="7C939A"/>
                </a:solidFill>
                <a:latin typeface="Times New Roman"/>
                <a:cs typeface="Times New Roman"/>
              </a:rPr>
              <a:t>t</a:t>
            </a:r>
            <a:r>
              <a:rPr sz="750" spc="20" dirty="0">
                <a:solidFill>
                  <a:srgbClr val="7C939A"/>
                </a:solidFill>
                <a:latin typeface="Times New Roman"/>
                <a:cs typeface="Times New Roman"/>
              </a:rPr>
              <a:t>o</a:t>
            </a:r>
            <a:r>
              <a:rPr sz="750" spc="50" dirty="0">
                <a:solidFill>
                  <a:srgbClr val="7C939A"/>
                </a:solidFill>
                <a:latin typeface="Times New Roman"/>
                <a:cs typeface="Times New Roman"/>
              </a:rPr>
              <a:t>f</a:t>
            </a:r>
            <a:r>
              <a:rPr sz="750" spc="15" dirty="0">
                <a:solidFill>
                  <a:srgbClr val="7C939A"/>
                </a:solidFill>
                <a:latin typeface="Times New Roman"/>
                <a:cs typeface="Times New Roman"/>
              </a:rPr>
              <a:t>Seaul</a:t>
            </a:r>
            <a:r>
              <a:rPr sz="750" spc="70" dirty="0">
                <a:solidFill>
                  <a:srgbClr val="7C939A"/>
                </a:solidFill>
                <a:latin typeface="Times New Roman"/>
                <a:cs typeface="Times New Roman"/>
              </a:rPr>
              <a:t>e</a:t>
            </a:r>
            <a:r>
              <a:rPr sz="750" spc="-25" dirty="0">
                <a:solidFill>
                  <a:srgbClr val="7C939A"/>
                </a:solidFill>
                <a:latin typeface="Times New Roman"/>
                <a:cs typeface="Times New Roman"/>
              </a:rPr>
              <a:t>Leas</a:t>
            </a:r>
            <a:r>
              <a:rPr sz="750" spc="-20" dirty="0">
                <a:solidFill>
                  <a:srgbClr val="7C939A"/>
                </a:solidFill>
                <a:latin typeface="Times New Roman"/>
                <a:cs typeface="Times New Roman"/>
              </a:rPr>
              <a:t>e</a:t>
            </a:r>
            <a:r>
              <a:rPr sz="750" spc="-60" dirty="0">
                <a:solidFill>
                  <a:srgbClr val="7C939A"/>
                </a:solidFill>
                <a:latin typeface="Times New Roman"/>
                <a:cs typeface="Times New Roman"/>
              </a:rPr>
              <a:t> </a:t>
            </a:r>
            <a:r>
              <a:rPr sz="750" spc="-35" dirty="0">
                <a:solidFill>
                  <a:srgbClr val="7C939A"/>
                </a:solidFill>
                <a:latin typeface="Times New Roman"/>
                <a:cs typeface="Times New Roman"/>
              </a:rPr>
              <a:t>Boundary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48982" y="5233537"/>
            <a:ext cx="683260" cy="133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50" spc="-25" dirty="0">
                <a:solidFill>
                  <a:srgbClr val="7C939A"/>
                </a:solidFill>
                <a:latin typeface="Times New Roman"/>
                <a:cs typeface="Times New Roman"/>
              </a:rPr>
              <a:t>1</a:t>
            </a:r>
            <a:r>
              <a:rPr sz="650" spc="-15" dirty="0">
                <a:solidFill>
                  <a:srgbClr val="7C939A"/>
                </a:solidFill>
                <a:latin typeface="Times New Roman"/>
                <a:cs typeface="Times New Roman"/>
              </a:rPr>
              <a:t> </a:t>
            </a:r>
            <a:r>
              <a:rPr sz="650" spc="25" dirty="0">
                <a:solidFill>
                  <a:srgbClr val="7C939A"/>
                </a:solidFill>
                <a:latin typeface="Times New Roman"/>
                <a:cs typeface="Times New Roman"/>
              </a:rPr>
              <a:t>inc</a:t>
            </a:r>
            <a:r>
              <a:rPr sz="650" spc="40" dirty="0">
                <a:solidFill>
                  <a:srgbClr val="7C939A"/>
                </a:solidFill>
                <a:latin typeface="Times New Roman"/>
                <a:cs typeface="Times New Roman"/>
              </a:rPr>
              <a:t>h</a:t>
            </a:r>
            <a:r>
              <a:rPr sz="650" spc="-60" dirty="0">
                <a:solidFill>
                  <a:srgbClr val="7C939A"/>
                </a:solidFill>
                <a:latin typeface="Times New Roman"/>
                <a:cs typeface="Times New Roman"/>
              </a:rPr>
              <a:t> </a:t>
            </a:r>
            <a:r>
              <a:rPr sz="650" spc="25" dirty="0">
                <a:solidFill>
                  <a:srgbClr val="97ACB1"/>
                </a:solidFill>
                <a:latin typeface="Times New Roman"/>
                <a:cs typeface="Times New Roman"/>
              </a:rPr>
              <a:t>•</a:t>
            </a:r>
            <a:r>
              <a:rPr sz="650" spc="65" dirty="0">
                <a:solidFill>
                  <a:srgbClr val="97ACB1"/>
                </a:solidFill>
                <a:latin typeface="Times New Roman"/>
                <a:cs typeface="Times New Roman"/>
              </a:rPr>
              <a:t> </a:t>
            </a:r>
            <a:r>
              <a:rPr sz="650" spc="-25" dirty="0">
                <a:solidFill>
                  <a:srgbClr val="507079"/>
                </a:solidFill>
                <a:latin typeface="Times New Roman"/>
                <a:cs typeface="Times New Roman"/>
              </a:rPr>
              <a:t>1</a:t>
            </a:r>
            <a:r>
              <a:rPr sz="650" spc="35" dirty="0">
                <a:solidFill>
                  <a:srgbClr val="7C939A"/>
                </a:solidFill>
                <a:latin typeface="Times New Roman"/>
                <a:cs typeface="Times New Roman"/>
              </a:rPr>
              <a:t>,000</a:t>
            </a:r>
            <a:r>
              <a:rPr sz="650" spc="10" dirty="0">
                <a:solidFill>
                  <a:srgbClr val="7C939A"/>
                </a:solidFill>
                <a:latin typeface="Times New Roman"/>
                <a:cs typeface="Times New Roman"/>
              </a:rPr>
              <a:t> </a:t>
            </a:r>
            <a:r>
              <a:rPr sz="700" spc="-35" dirty="0">
                <a:solidFill>
                  <a:srgbClr val="6B8089"/>
                </a:solidFill>
                <a:latin typeface="Times New Roman"/>
                <a:cs typeface="Times New Roman"/>
              </a:rPr>
              <a:t>fe-et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796390" y="5155368"/>
            <a:ext cx="49974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45" dirty="0">
                <a:solidFill>
                  <a:srgbClr val="507079"/>
                </a:solidFill>
                <a:latin typeface="Arial"/>
                <a:cs typeface="Arial"/>
              </a:rPr>
              <a:t>Pag</a:t>
            </a:r>
            <a:r>
              <a:rPr sz="1050" spc="-35" dirty="0">
                <a:solidFill>
                  <a:srgbClr val="507079"/>
                </a:solidFill>
                <a:latin typeface="Arial"/>
                <a:cs typeface="Arial"/>
              </a:rPr>
              <a:t>e</a:t>
            </a:r>
            <a:r>
              <a:rPr sz="1050" spc="-135" dirty="0">
                <a:solidFill>
                  <a:srgbClr val="507079"/>
                </a:solidFill>
                <a:latin typeface="Arial"/>
                <a:cs typeface="Arial"/>
              </a:rPr>
              <a:t> </a:t>
            </a:r>
            <a:r>
              <a:rPr sz="1050" spc="40" dirty="0">
                <a:solidFill>
                  <a:srgbClr val="507079"/>
                </a:solidFill>
                <a:latin typeface="Arial"/>
                <a:cs typeface="Arial"/>
              </a:rPr>
              <a:t>92</a:t>
            </a:r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Resized-SR-509-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3" y="1955800"/>
            <a:ext cx="19260977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2" name="Straight Arrow Connector 151"/>
          <p:cNvCxnSpPr/>
          <p:nvPr/>
        </p:nvCxnSpPr>
        <p:spPr>
          <a:xfrm>
            <a:off x="11880850" y="1270000"/>
            <a:ext cx="1447800" cy="2286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10836431" y="789181"/>
            <a:ext cx="2111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Blueberry Lane</a:t>
            </a:r>
            <a:endParaRPr lang="en-US" sz="2400" b="1" dirty="0"/>
          </a:p>
        </p:txBody>
      </p:sp>
      <p:sp>
        <p:nvSpPr>
          <p:cNvPr id="154" name="Rectangle 153"/>
          <p:cNvSpPr/>
          <p:nvPr/>
        </p:nvSpPr>
        <p:spPr>
          <a:xfrm>
            <a:off x="14243050" y="3860800"/>
            <a:ext cx="4953000" cy="2019300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88541" y="887817"/>
            <a:ext cx="13846568" cy="750255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2309321" y="590097"/>
            <a:ext cx="0" cy="7938134"/>
          </a:xfrm>
          <a:custGeom>
            <a:avLst/>
            <a:gdLst/>
            <a:ahLst/>
            <a:cxnLst/>
            <a:rect l="l" t="t" r="r" b="b"/>
            <a:pathLst>
              <a:path h="7938134">
                <a:moveTo>
                  <a:pt x="0" y="7937680"/>
                </a:moveTo>
                <a:lnTo>
                  <a:pt x="0" y="0"/>
                </a:lnTo>
              </a:path>
            </a:pathLst>
          </a:custGeom>
          <a:ln w="137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2300166" y="580936"/>
            <a:ext cx="14432915" cy="9380855"/>
            <a:chOff x="906320" y="238209"/>
            <a:chExt cx="14432915" cy="9380855"/>
          </a:xfrm>
        </p:grpSpPr>
        <p:sp>
          <p:nvSpPr>
            <p:cNvPr id="5" name="object 5"/>
            <p:cNvSpPr/>
            <p:nvPr/>
          </p:nvSpPr>
          <p:spPr>
            <a:xfrm>
              <a:off x="906320" y="238209"/>
              <a:ext cx="14432915" cy="9380855"/>
            </a:xfrm>
            <a:custGeom>
              <a:avLst/>
              <a:gdLst/>
              <a:ahLst/>
              <a:cxnLst/>
              <a:rect l="l" t="t" r="r" b="b"/>
              <a:pathLst>
                <a:path w="14432915" h="9380855">
                  <a:moveTo>
                    <a:pt x="14418736" y="9380478"/>
                  </a:moveTo>
                  <a:lnTo>
                    <a:pt x="14418736" y="0"/>
                  </a:lnTo>
                </a:path>
                <a:path w="14432915" h="9380855">
                  <a:moveTo>
                    <a:pt x="0" y="13740"/>
                  </a:moveTo>
                  <a:lnTo>
                    <a:pt x="14432468" y="13740"/>
                  </a:lnTo>
                </a:path>
              </a:pathLst>
            </a:custGeom>
            <a:ln w="1373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936001" y="5414527"/>
              <a:ext cx="105410" cy="173990"/>
            </a:xfrm>
            <a:custGeom>
              <a:avLst/>
              <a:gdLst/>
              <a:ahLst/>
              <a:cxnLst/>
              <a:rect l="l" t="t" r="r" b="b"/>
              <a:pathLst>
                <a:path w="105409" h="173989">
                  <a:moveTo>
                    <a:pt x="105279" y="173575"/>
                  </a:moveTo>
                  <a:lnTo>
                    <a:pt x="0" y="173575"/>
                  </a:lnTo>
                  <a:lnTo>
                    <a:pt x="0" y="0"/>
                  </a:lnTo>
                  <a:lnTo>
                    <a:pt x="105279" y="0"/>
                  </a:lnTo>
                  <a:lnTo>
                    <a:pt x="105279" y="173575"/>
                  </a:lnTo>
                  <a:close/>
                </a:path>
              </a:pathLst>
            </a:custGeom>
            <a:solidFill>
              <a:srgbClr val="E2E8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4596792" y="5462300"/>
            <a:ext cx="876300" cy="608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200660" algn="r">
              <a:lnSpc>
                <a:spcPts val="1420"/>
              </a:lnSpc>
              <a:spcBef>
                <a:spcPts val="100"/>
              </a:spcBef>
            </a:pPr>
            <a:r>
              <a:rPr sz="1350" spc="-125" dirty="0">
                <a:solidFill>
                  <a:srgbClr val="B6B6B6"/>
                </a:solidFill>
                <a:latin typeface="Times New Roman"/>
                <a:cs typeface="Times New Roman"/>
              </a:rPr>
              <a:t>I</a:t>
            </a:r>
            <a:endParaRPr sz="1350">
              <a:latin typeface="Times New Roman"/>
              <a:cs typeface="Times New Roman"/>
            </a:endParaRPr>
          </a:p>
          <a:p>
            <a:pPr marL="144145" algn="ctr">
              <a:lnSpc>
                <a:spcPts val="919"/>
              </a:lnSpc>
            </a:pPr>
            <a:r>
              <a:rPr sz="1000" spc="-30" dirty="0">
                <a:solidFill>
                  <a:srgbClr val="DB5960"/>
                </a:solidFill>
                <a:latin typeface="Arial"/>
                <a:cs typeface="Arial"/>
              </a:rPr>
              <a:t>SONIC</a:t>
            </a:r>
            <a:endParaRPr sz="1000">
              <a:latin typeface="Arial"/>
              <a:cs typeface="Arial"/>
            </a:endParaRPr>
          </a:p>
          <a:p>
            <a:pPr marL="159385" algn="ctr">
              <a:lnSpc>
                <a:spcPts val="730"/>
              </a:lnSpc>
            </a:pPr>
            <a:r>
              <a:rPr sz="1000" spc="-85" dirty="0">
                <a:solidFill>
                  <a:srgbClr val="DB5960"/>
                </a:solidFill>
                <a:latin typeface="Arial"/>
                <a:cs typeface="Arial"/>
              </a:rPr>
              <a:t>COLLISIO</a:t>
            </a:r>
            <a:r>
              <a:rPr sz="1000" spc="-85" dirty="0">
                <a:solidFill>
                  <a:srgbClr val="A8A5A8"/>
                </a:solidFill>
                <a:latin typeface="Arial"/>
                <a:cs typeface="Arial"/>
              </a:rPr>
              <a:t>y</a:t>
            </a:r>
            <a:r>
              <a:rPr sz="1000" spc="-85" dirty="0">
                <a:solidFill>
                  <a:srgbClr val="DB5960"/>
                </a:solidFill>
                <a:latin typeface="Arial"/>
                <a:cs typeface="Arial"/>
              </a:rPr>
              <a:t>N</a:t>
            </a:r>
            <a:endParaRPr sz="1000">
              <a:latin typeface="Arial"/>
              <a:cs typeface="Arial"/>
            </a:endParaRPr>
          </a:p>
          <a:p>
            <a:pPr marL="38100">
              <a:lnSpc>
                <a:spcPts val="1525"/>
              </a:lnSpc>
            </a:pPr>
            <a:r>
              <a:rPr sz="2325" spc="-240" baseline="-12544" dirty="0">
                <a:solidFill>
                  <a:srgbClr val="A8A5A8"/>
                </a:solidFill>
                <a:latin typeface="Courier New"/>
                <a:cs typeface="Courier New"/>
              </a:rPr>
              <a:t>,</a:t>
            </a:r>
            <a:r>
              <a:rPr sz="2325" spc="-187" baseline="-12544" dirty="0">
                <a:solidFill>
                  <a:srgbClr val="A8A5A8"/>
                </a:solidFill>
                <a:latin typeface="Courier New"/>
                <a:cs typeface="Courier New"/>
              </a:rPr>
              <a:t> </a:t>
            </a:r>
            <a:r>
              <a:rPr sz="2400" spc="-847" baseline="-12152" dirty="0">
                <a:solidFill>
                  <a:srgbClr val="A8A5A8"/>
                </a:solidFill>
                <a:latin typeface="Courier New"/>
                <a:cs typeface="Courier New"/>
              </a:rPr>
              <a:t>,</a:t>
            </a:r>
            <a:r>
              <a:rPr sz="1000" spc="-125" dirty="0">
                <a:solidFill>
                  <a:srgbClr val="DB5960"/>
                </a:solidFill>
                <a:latin typeface="Arial"/>
                <a:cs typeface="Arial"/>
              </a:rPr>
              <a:t>CENTER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34948" y="7045307"/>
            <a:ext cx="666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70" dirty="0">
                <a:solidFill>
                  <a:srgbClr val="030303"/>
                </a:solidFill>
                <a:latin typeface="Times New Roman"/>
                <a:cs typeface="Times New Roman"/>
              </a:rPr>
              <a:t>i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56355" y="7143276"/>
            <a:ext cx="212090" cy="10769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7425" spc="-1402" baseline="6734" dirty="0">
                <a:solidFill>
                  <a:srgbClr val="030303"/>
                </a:solidFill>
                <a:latin typeface="Arial"/>
                <a:cs typeface="Arial"/>
              </a:rPr>
              <a:t>I</a:t>
            </a:r>
            <a:r>
              <a:rPr sz="550" spc="-50" dirty="0">
                <a:solidFill>
                  <a:srgbClr val="030303"/>
                </a:solidFill>
                <a:latin typeface="Times New Roman"/>
                <a:cs typeface="Times New Roman"/>
              </a:rPr>
              <a:t>IDI</a:t>
            </a:r>
            <a:endParaRPr sz="550">
              <a:latin typeface="Times New Roman"/>
              <a:cs typeface="Times New Roman"/>
            </a:endParaRPr>
          </a:p>
          <a:p>
            <a:pPr marL="85090">
              <a:lnSpc>
                <a:spcPct val="100000"/>
              </a:lnSpc>
              <a:spcBef>
                <a:spcPts val="1670"/>
              </a:spcBef>
            </a:pPr>
            <a:r>
              <a:rPr sz="550" dirty="0">
                <a:solidFill>
                  <a:srgbClr val="030303"/>
                </a:solidFill>
                <a:latin typeface="Arial"/>
                <a:cs typeface="Arial"/>
              </a:rPr>
              <a:t>I?:</a:t>
            </a:r>
            <a:endParaRPr sz="5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06832" y="8172064"/>
            <a:ext cx="215265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spc="-640" dirty="0">
                <a:solidFill>
                  <a:srgbClr val="030303"/>
                </a:solidFill>
                <a:latin typeface="Courier New"/>
                <a:cs typeface="Courier New"/>
              </a:rPr>
              <a:t>Ii</a:t>
            </a:r>
            <a:endParaRPr sz="2300">
              <a:latin typeface="Courier New"/>
              <a:cs typeface="Courier Ne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32500" y="8395737"/>
            <a:ext cx="104775" cy="4000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50" spc="-200" dirty="0">
                <a:solidFill>
                  <a:srgbClr val="030303"/>
                </a:solidFill>
                <a:latin typeface="Times New Roman"/>
                <a:cs typeface="Times New Roman"/>
              </a:rPr>
              <a:t>I</a:t>
            </a:r>
            <a:endParaRPr sz="24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673246" y="8465714"/>
            <a:ext cx="1304290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85" dirty="0">
                <a:solidFill>
                  <a:srgbClr val="2F7C56"/>
                </a:solidFill>
                <a:latin typeface="Arial"/>
                <a:cs typeface="Arial"/>
              </a:rPr>
              <a:t>Puge</a:t>
            </a:r>
            <a:r>
              <a:rPr sz="1900" spc="-40" dirty="0">
                <a:solidFill>
                  <a:srgbClr val="2F7C56"/>
                </a:solidFill>
                <a:latin typeface="Arial"/>
                <a:cs typeface="Arial"/>
              </a:rPr>
              <a:t>t</a:t>
            </a:r>
            <a:r>
              <a:rPr sz="1900" spc="-185" dirty="0">
                <a:solidFill>
                  <a:srgbClr val="2F7C56"/>
                </a:solidFill>
                <a:latin typeface="Arial"/>
                <a:cs typeface="Arial"/>
              </a:rPr>
              <a:t> </a:t>
            </a:r>
            <a:r>
              <a:rPr sz="1900" spc="-85" dirty="0">
                <a:solidFill>
                  <a:srgbClr val="2F7C56"/>
                </a:solidFill>
                <a:latin typeface="Arial"/>
                <a:cs typeface="Arial"/>
              </a:rPr>
              <a:t>Sound</a:t>
            </a:r>
            <a:endParaRPr sz="19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81453" y="8576658"/>
            <a:ext cx="262890" cy="4972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3235"/>
              </a:lnSpc>
              <a:spcBef>
                <a:spcPts val="105"/>
              </a:spcBef>
            </a:pPr>
            <a:r>
              <a:rPr sz="2900" spc="-645" dirty="0">
                <a:solidFill>
                  <a:srgbClr val="030303"/>
                </a:solidFill>
                <a:latin typeface="Arial"/>
                <a:cs typeface="Arial"/>
              </a:rPr>
              <a:t>1{</a:t>
            </a:r>
            <a:endParaRPr sz="2900">
              <a:latin typeface="Arial"/>
              <a:cs typeface="Arial"/>
            </a:endParaRPr>
          </a:p>
          <a:p>
            <a:pPr marL="52705">
              <a:lnSpc>
                <a:spcPts val="475"/>
              </a:lnSpc>
            </a:pPr>
            <a:r>
              <a:rPr sz="600" spc="-30" dirty="0">
                <a:solidFill>
                  <a:srgbClr val="030303"/>
                </a:solidFill>
                <a:latin typeface="Times New Roman"/>
                <a:cs typeface="Times New Roman"/>
              </a:rPr>
              <a:t>_</a:t>
            </a:r>
            <a:r>
              <a:rPr sz="600" spc="320" dirty="0">
                <a:solidFill>
                  <a:srgbClr val="030303"/>
                </a:solidFill>
                <a:latin typeface="Times New Roman"/>
                <a:cs typeface="Times New Roman"/>
              </a:rPr>
              <a:t> </a:t>
            </a:r>
            <a:r>
              <a:rPr sz="600" spc="-20" dirty="0">
                <a:solidFill>
                  <a:srgbClr val="030303"/>
                </a:solidFill>
                <a:latin typeface="Times New Roman"/>
                <a:cs typeface="Times New Roman"/>
              </a:rPr>
              <a:t>!!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946891" y="8392173"/>
            <a:ext cx="1444625" cy="689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350" spc="-770" dirty="0">
                <a:solidFill>
                  <a:srgbClr val="2F7C56"/>
                </a:solidFill>
                <a:latin typeface="Arial"/>
                <a:cs typeface="Arial"/>
              </a:rPr>
              <a:t>a,</a:t>
            </a:r>
            <a:r>
              <a:rPr sz="4350" spc="-509" dirty="0">
                <a:solidFill>
                  <a:srgbClr val="2F7C56"/>
                </a:solidFill>
                <a:latin typeface="Arial"/>
                <a:cs typeface="Arial"/>
              </a:rPr>
              <a:t>,</a:t>
            </a:r>
            <a:r>
              <a:rPr sz="4350" spc="-480" dirty="0">
                <a:solidFill>
                  <a:srgbClr val="2F7C56"/>
                </a:solidFill>
                <a:latin typeface="Arial"/>
                <a:cs typeface="Arial"/>
              </a:rPr>
              <a:t> </a:t>
            </a:r>
            <a:r>
              <a:rPr sz="2900" spc="-155" dirty="0">
                <a:solidFill>
                  <a:srgbClr val="2F7C56"/>
                </a:solidFill>
                <a:latin typeface="Arial"/>
                <a:cs typeface="Arial"/>
              </a:rPr>
              <a:t>wsoo1</a:t>
            </a:r>
            <a:endParaRPr sz="29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680137" y="8746385"/>
            <a:ext cx="1792605" cy="3689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50" b="1" spc="-315" dirty="0">
                <a:solidFill>
                  <a:srgbClr val="2F7C56"/>
                </a:solidFill>
                <a:latin typeface="Times New Roman"/>
                <a:cs typeface="Times New Roman"/>
              </a:rPr>
              <a:t>GATEWA</a:t>
            </a:r>
            <a:r>
              <a:rPr sz="2250" b="1" spc="-295" dirty="0">
                <a:solidFill>
                  <a:srgbClr val="2F7C56"/>
                </a:solidFill>
                <a:latin typeface="Times New Roman"/>
                <a:cs typeface="Times New Roman"/>
              </a:rPr>
              <a:t>Y</a:t>
            </a:r>
            <a:r>
              <a:rPr sz="2250" b="1" spc="-60" dirty="0">
                <a:solidFill>
                  <a:srgbClr val="2F7C56"/>
                </a:solidFill>
                <a:latin typeface="Times New Roman"/>
                <a:cs typeface="Times New Roman"/>
              </a:rPr>
              <a:t> </a:t>
            </a:r>
            <a:r>
              <a:rPr sz="1100" spc="-85" dirty="0">
                <a:solidFill>
                  <a:srgbClr val="8A8A8A"/>
                </a:solidFill>
                <a:latin typeface="Arial"/>
                <a:cs typeface="Arial"/>
              </a:rPr>
              <a:t>Program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921276" y="9100341"/>
            <a:ext cx="325755" cy="422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spc="-735" dirty="0">
                <a:solidFill>
                  <a:srgbClr val="030303"/>
                </a:solidFill>
                <a:latin typeface="Courier New"/>
                <a:cs typeface="Courier New"/>
              </a:rPr>
              <a:t>_</a:t>
            </a:r>
            <a:r>
              <a:rPr sz="3900" spc="-2137" baseline="1068" dirty="0">
                <a:solidFill>
                  <a:srgbClr val="030303"/>
                </a:solidFill>
                <a:latin typeface="Courier New"/>
                <a:cs typeface="Courier New"/>
              </a:rPr>
              <a:t>1</a:t>
            </a:r>
            <a:r>
              <a:rPr sz="2300" spc="-665" dirty="0">
                <a:solidFill>
                  <a:srgbClr val="030303"/>
                </a:solidFill>
                <a:latin typeface="Courier New"/>
                <a:cs typeface="Courier New"/>
              </a:rPr>
              <a:t>,</a:t>
            </a:r>
            <a:r>
              <a:rPr sz="3900" spc="-2250" baseline="1068" dirty="0">
                <a:solidFill>
                  <a:srgbClr val="030303"/>
                </a:solidFill>
                <a:latin typeface="Courier New"/>
                <a:cs typeface="Courier New"/>
              </a:rPr>
              <a:t>1</a:t>
            </a:r>
            <a:r>
              <a:rPr sz="2300" spc="-600" dirty="0">
                <a:solidFill>
                  <a:srgbClr val="030303"/>
                </a:solidFill>
                <a:latin typeface="Courier New"/>
                <a:cs typeface="Courier New"/>
              </a:rPr>
              <a:t>c</a:t>
            </a:r>
            <a:endParaRPr sz="2300">
              <a:latin typeface="Courier New"/>
              <a:cs typeface="Courier Ne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632261" y="8771322"/>
            <a:ext cx="3155950" cy="8121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871470" algn="l"/>
              </a:tabLst>
            </a:pPr>
            <a:r>
              <a:rPr sz="5150" u="heavy" spc="25" dirty="0">
                <a:solidFill>
                  <a:srgbClr val="2F7C56"/>
                </a:solidFill>
                <a:uFill>
                  <a:solidFill>
                    <a:srgbClr val="13281F"/>
                  </a:solidFill>
                </a:uFill>
                <a:latin typeface="Courier New"/>
                <a:cs typeface="Courier New"/>
              </a:rPr>
              <a:t>----</a:t>
            </a:r>
            <a:r>
              <a:rPr sz="5150" u="heavy" spc="-315" dirty="0">
                <a:solidFill>
                  <a:srgbClr val="2F7C56"/>
                </a:solidFill>
                <a:uFill>
                  <a:solidFill>
                    <a:srgbClr val="13281F"/>
                  </a:solidFill>
                </a:uFill>
                <a:latin typeface="Courier New"/>
                <a:cs typeface="Courier New"/>
              </a:rPr>
              <a:t>-</a:t>
            </a:r>
            <a:r>
              <a:rPr sz="5150" u="heavy" spc="-2480" dirty="0">
                <a:solidFill>
                  <a:srgbClr val="2F7C56"/>
                </a:solidFill>
                <a:uFill>
                  <a:solidFill>
                    <a:srgbClr val="13281F"/>
                  </a:solidFill>
                </a:uFill>
                <a:latin typeface="Courier New"/>
                <a:cs typeface="Courier New"/>
              </a:rPr>
              <a:t>---</a:t>
            </a:r>
            <a:r>
              <a:rPr sz="5150" u="heavy" spc="-2475" dirty="0">
                <a:solidFill>
                  <a:srgbClr val="2F7C56"/>
                </a:solidFill>
                <a:uFill>
                  <a:solidFill>
                    <a:srgbClr val="13281F"/>
                  </a:solidFill>
                </a:uFill>
                <a:latin typeface="Courier New"/>
                <a:cs typeface="Courier New"/>
              </a:rPr>
              <a:t>-</a:t>
            </a:r>
            <a:r>
              <a:rPr sz="5150" dirty="0">
                <a:solidFill>
                  <a:srgbClr val="2F7C56"/>
                </a:solidFill>
                <a:latin typeface="Courier New"/>
                <a:cs typeface="Courier New"/>
              </a:rPr>
              <a:t>	</a:t>
            </a:r>
            <a:r>
              <a:rPr sz="5150" u="heavy" spc="-960" dirty="0">
                <a:solidFill>
                  <a:srgbClr val="3403AA"/>
                </a:solidFill>
                <a:uFill>
                  <a:solidFill>
                    <a:srgbClr val="1C3F2D"/>
                  </a:solidFill>
                </a:uFill>
                <a:latin typeface="Courier New"/>
                <a:cs typeface="Courier New"/>
              </a:rPr>
              <a:t>v</a:t>
            </a:r>
            <a:endParaRPr sz="5150">
              <a:latin typeface="Courier New"/>
              <a:cs typeface="Courier Ne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007280" y="9320196"/>
            <a:ext cx="81915" cy="422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spc="-580" dirty="0">
                <a:solidFill>
                  <a:srgbClr val="030303"/>
                </a:solidFill>
                <a:latin typeface="Times New Roman"/>
                <a:cs typeface="Times New Roman"/>
              </a:rPr>
              <a:t>:</a:t>
            </a:r>
            <a:r>
              <a:rPr sz="2600" spc="-575" dirty="0">
                <a:solidFill>
                  <a:srgbClr val="030303"/>
                </a:solidFill>
                <a:latin typeface="Times New Roman"/>
                <a:cs typeface="Times New Roman"/>
              </a:rPr>
              <a:t>!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914423" y="9428342"/>
            <a:ext cx="3515360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-15" dirty="0">
                <a:solidFill>
                  <a:srgbClr val="030303"/>
                </a:solidFill>
                <a:latin typeface="Courier New"/>
                <a:cs typeface="Courier New"/>
              </a:rPr>
              <a:t>S</a:t>
            </a:r>
            <a:r>
              <a:rPr sz="1750" spc="-10" dirty="0">
                <a:solidFill>
                  <a:srgbClr val="030303"/>
                </a:solidFill>
                <a:latin typeface="Courier New"/>
                <a:cs typeface="Courier New"/>
              </a:rPr>
              <a:t>R</a:t>
            </a:r>
            <a:r>
              <a:rPr sz="1750" spc="-190" dirty="0">
                <a:solidFill>
                  <a:srgbClr val="030303"/>
                </a:solidFill>
                <a:latin typeface="Courier New"/>
                <a:cs typeface="Courier New"/>
              </a:rPr>
              <a:t> </a:t>
            </a:r>
            <a:r>
              <a:rPr sz="1750" spc="-310" dirty="0">
                <a:solidFill>
                  <a:srgbClr val="030303"/>
                </a:solidFill>
                <a:latin typeface="Courier New"/>
                <a:cs typeface="Courier New"/>
              </a:rPr>
              <a:t>509124T</a:t>
            </a:r>
            <a:r>
              <a:rPr sz="1750" spc="-305" dirty="0">
                <a:solidFill>
                  <a:srgbClr val="030303"/>
                </a:solidFill>
                <a:latin typeface="Courier New"/>
                <a:cs typeface="Courier New"/>
              </a:rPr>
              <a:t>H</a:t>
            </a:r>
            <a:r>
              <a:rPr sz="1750" spc="40" dirty="0">
                <a:solidFill>
                  <a:srgbClr val="030303"/>
                </a:solidFill>
                <a:latin typeface="Courier New"/>
                <a:cs typeface="Courier New"/>
              </a:rPr>
              <a:t> </a:t>
            </a:r>
            <a:r>
              <a:rPr sz="1750" spc="-80" dirty="0">
                <a:solidFill>
                  <a:srgbClr val="030303"/>
                </a:solidFill>
                <a:latin typeface="Courier New"/>
                <a:cs typeface="Courier New"/>
              </a:rPr>
              <a:t>AV</a:t>
            </a:r>
            <a:r>
              <a:rPr sz="1750" spc="-75" dirty="0">
                <a:solidFill>
                  <a:srgbClr val="030303"/>
                </a:solidFill>
                <a:latin typeface="Courier New"/>
                <a:cs typeface="Courier New"/>
              </a:rPr>
              <a:t>E</a:t>
            </a:r>
            <a:r>
              <a:rPr sz="1750" spc="-300" dirty="0">
                <a:solidFill>
                  <a:srgbClr val="030303"/>
                </a:solidFill>
                <a:latin typeface="Courier New"/>
                <a:cs typeface="Courier New"/>
              </a:rPr>
              <a:t> </a:t>
            </a:r>
            <a:r>
              <a:rPr sz="1750" spc="-75" dirty="0">
                <a:solidFill>
                  <a:srgbClr val="030303"/>
                </a:solidFill>
                <a:latin typeface="Courier New"/>
                <a:cs typeface="Courier New"/>
              </a:rPr>
              <a:t>S</a:t>
            </a:r>
            <a:r>
              <a:rPr sz="1750" spc="-195" dirty="0">
                <a:solidFill>
                  <a:srgbClr val="030303"/>
                </a:solidFill>
                <a:latin typeface="Courier New"/>
                <a:cs typeface="Courier New"/>
              </a:rPr>
              <a:t> </a:t>
            </a:r>
            <a:r>
              <a:rPr sz="1750" spc="5" dirty="0">
                <a:solidFill>
                  <a:srgbClr val="030303"/>
                </a:solidFill>
                <a:latin typeface="Courier New"/>
                <a:cs typeface="Courier New"/>
              </a:rPr>
              <a:t>T</a:t>
            </a:r>
            <a:r>
              <a:rPr sz="1750" spc="10" dirty="0">
                <a:solidFill>
                  <a:srgbClr val="030303"/>
                </a:solidFill>
                <a:latin typeface="Courier New"/>
                <a:cs typeface="Courier New"/>
              </a:rPr>
              <a:t>O</a:t>
            </a:r>
            <a:r>
              <a:rPr sz="1750" spc="-220" dirty="0">
                <a:solidFill>
                  <a:srgbClr val="030303"/>
                </a:solidFill>
                <a:latin typeface="Courier New"/>
                <a:cs typeface="Courier New"/>
              </a:rPr>
              <a:t> </a:t>
            </a:r>
            <a:r>
              <a:rPr sz="1750" spc="10" dirty="0">
                <a:solidFill>
                  <a:srgbClr val="030303"/>
                </a:solidFill>
                <a:latin typeface="Courier New"/>
                <a:cs typeface="Courier New"/>
              </a:rPr>
              <a:t>S</a:t>
            </a:r>
            <a:r>
              <a:rPr sz="1750" spc="-275" dirty="0">
                <a:solidFill>
                  <a:srgbClr val="030303"/>
                </a:solidFill>
                <a:latin typeface="Courier New"/>
                <a:cs typeface="Courier New"/>
              </a:rPr>
              <a:t> </a:t>
            </a:r>
            <a:r>
              <a:rPr sz="1750" spc="-215" dirty="0">
                <a:solidFill>
                  <a:srgbClr val="030303"/>
                </a:solidFill>
                <a:latin typeface="Courier New"/>
                <a:cs typeface="Courier New"/>
              </a:rPr>
              <a:t>188T</a:t>
            </a:r>
            <a:r>
              <a:rPr sz="1750" spc="-210" dirty="0">
                <a:solidFill>
                  <a:srgbClr val="030303"/>
                </a:solidFill>
                <a:latin typeface="Courier New"/>
                <a:cs typeface="Courier New"/>
              </a:rPr>
              <a:t>H</a:t>
            </a:r>
            <a:r>
              <a:rPr sz="1750" spc="-105" dirty="0">
                <a:solidFill>
                  <a:srgbClr val="030303"/>
                </a:solidFill>
                <a:latin typeface="Courier New"/>
                <a:cs typeface="Courier New"/>
              </a:rPr>
              <a:t> </a:t>
            </a:r>
            <a:r>
              <a:rPr sz="1750" spc="-60" dirty="0">
                <a:solidFill>
                  <a:srgbClr val="030303"/>
                </a:solidFill>
                <a:latin typeface="Courier New"/>
                <a:cs typeface="Courier New"/>
              </a:rPr>
              <a:t>ST</a:t>
            </a:r>
            <a:endParaRPr sz="1750">
              <a:latin typeface="Courier New"/>
              <a:cs typeface="Courier Ne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900500" y="9597050"/>
            <a:ext cx="35623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155" dirty="0">
                <a:solidFill>
                  <a:srgbClr val="030303"/>
                </a:solidFill>
                <a:latin typeface="Times New Roman"/>
                <a:cs typeface="Times New Roman"/>
              </a:rPr>
              <a:t>:</a:t>
            </a:r>
            <a:r>
              <a:rPr sz="1900" spc="-150" dirty="0">
                <a:solidFill>
                  <a:srgbClr val="030303"/>
                </a:solidFill>
                <a:latin typeface="Times New Roman"/>
                <a:cs typeface="Times New Roman"/>
              </a:rPr>
              <a:t>:</a:t>
            </a:r>
            <a:r>
              <a:rPr sz="1900" spc="-220" dirty="0">
                <a:solidFill>
                  <a:srgbClr val="030303"/>
                </a:solidFill>
                <a:latin typeface="Times New Roman"/>
                <a:cs typeface="Times New Roman"/>
              </a:rPr>
              <a:t> </a:t>
            </a:r>
            <a:r>
              <a:rPr sz="1900" spc="-120" dirty="0">
                <a:solidFill>
                  <a:srgbClr val="030303"/>
                </a:solidFill>
                <a:latin typeface="Times New Roman"/>
                <a:cs typeface="Times New Roman"/>
              </a:rPr>
              <a:t>I...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397349" y="9660665"/>
            <a:ext cx="12109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0" dirty="0">
                <a:solidFill>
                  <a:srgbClr val="ED051F"/>
                </a:solidFill>
                <a:latin typeface="Courier New"/>
                <a:cs typeface="Courier New"/>
              </a:rPr>
              <a:t>FO</a:t>
            </a:r>
            <a:r>
              <a:rPr sz="1400" spc="-95" dirty="0">
                <a:solidFill>
                  <a:srgbClr val="ED051F"/>
                </a:solidFill>
                <a:latin typeface="Courier New"/>
                <a:cs typeface="Courier New"/>
              </a:rPr>
              <a:t>R</a:t>
            </a:r>
            <a:r>
              <a:rPr sz="1400" spc="-315" dirty="0">
                <a:solidFill>
                  <a:srgbClr val="ED051F"/>
                </a:solidFill>
                <a:latin typeface="Courier New"/>
                <a:cs typeface="Courier New"/>
              </a:rPr>
              <a:t> </a:t>
            </a:r>
            <a:r>
              <a:rPr sz="1400" spc="-190" dirty="0">
                <a:solidFill>
                  <a:srgbClr val="ED051F"/>
                </a:solidFill>
                <a:latin typeface="Courier New"/>
                <a:cs typeface="Courier New"/>
              </a:rPr>
              <a:t>DISCUSSION</a:t>
            </a:r>
            <a:endParaRPr sz="1400">
              <a:latin typeface="Courier New"/>
              <a:cs typeface="Courier Ne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286813" y="9616135"/>
            <a:ext cx="277431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35" dirty="0">
                <a:solidFill>
                  <a:srgbClr val="030303"/>
                </a:solidFill>
                <a:latin typeface="Courier New"/>
                <a:cs typeface="Courier New"/>
              </a:rPr>
              <a:t>NE</a:t>
            </a:r>
            <a:r>
              <a:rPr sz="1750" spc="40" dirty="0">
                <a:solidFill>
                  <a:srgbClr val="030303"/>
                </a:solidFill>
                <a:latin typeface="Courier New"/>
                <a:cs typeface="Courier New"/>
              </a:rPr>
              <a:t>W</a:t>
            </a:r>
            <a:r>
              <a:rPr sz="1750" spc="135" dirty="0">
                <a:solidFill>
                  <a:srgbClr val="030303"/>
                </a:solidFill>
                <a:latin typeface="Courier New"/>
                <a:cs typeface="Courier New"/>
              </a:rPr>
              <a:t> </a:t>
            </a:r>
            <a:r>
              <a:rPr sz="1750" spc="-90" dirty="0">
                <a:solidFill>
                  <a:srgbClr val="030303"/>
                </a:solidFill>
                <a:latin typeface="Courier New"/>
                <a:cs typeface="Courier New"/>
              </a:rPr>
              <a:t>EXPRESSWA</a:t>
            </a:r>
            <a:r>
              <a:rPr sz="1750" spc="-85" dirty="0">
                <a:solidFill>
                  <a:srgbClr val="030303"/>
                </a:solidFill>
                <a:latin typeface="Courier New"/>
                <a:cs typeface="Courier New"/>
              </a:rPr>
              <a:t>Y</a:t>
            </a:r>
            <a:r>
              <a:rPr sz="1750" spc="-170" dirty="0">
                <a:solidFill>
                  <a:srgbClr val="030303"/>
                </a:solidFill>
                <a:latin typeface="Courier New"/>
                <a:cs typeface="Courier New"/>
              </a:rPr>
              <a:t> </a:t>
            </a:r>
            <a:r>
              <a:rPr sz="1750" spc="-110" dirty="0">
                <a:solidFill>
                  <a:srgbClr val="030303"/>
                </a:solidFill>
                <a:latin typeface="Courier New"/>
                <a:cs typeface="Courier New"/>
              </a:rPr>
              <a:t>PROJECT</a:t>
            </a:r>
            <a:endParaRPr sz="1750">
              <a:latin typeface="Courier New"/>
              <a:cs typeface="Courier Ne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276252" y="9853039"/>
            <a:ext cx="15240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345" dirty="0">
                <a:solidFill>
                  <a:srgbClr val="770A1A"/>
                </a:solidFill>
                <a:latin typeface="Courier New"/>
                <a:cs typeface="Courier New"/>
              </a:rPr>
              <a:t>L</a:t>
            </a:r>
            <a:r>
              <a:rPr sz="1400" spc="-250" dirty="0">
                <a:solidFill>
                  <a:srgbClr val="770A1A"/>
                </a:solidFill>
                <a:latin typeface="Courier New"/>
                <a:cs typeface="Courier New"/>
              </a:rPr>
              <a:t>=</a:t>
            </a:r>
            <a:r>
              <a:rPr sz="1400" spc="-755" dirty="0">
                <a:solidFill>
                  <a:srgbClr val="770A1A"/>
                </a:solidFill>
                <a:latin typeface="Courier New"/>
                <a:cs typeface="Courier New"/>
              </a:rPr>
              <a:t>=</a:t>
            </a:r>
            <a:r>
              <a:rPr sz="1400" spc="-55" dirty="0">
                <a:solidFill>
                  <a:srgbClr val="ED051F"/>
                </a:solidFill>
                <a:latin typeface="Courier New"/>
                <a:cs typeface="Courier New"/>
              </a:rPr>
              <a:t>P</a:t>
            </a:r>
            <a:r>
              <a:rPr sz="1400" spc="-750" dirty="0">
                <a:solidFill>
                  <a:srgbClr val="ED051F"/>
                </a:solidFill>
                <a:latin typeface="Courier New"/>
                <a:cs typeface="Courier New"/>
              </a:rPr>
              <a:t>U</a:t>
            </a:r>
            <a:r>
              <a:rPr sz="1400" spc="-225" dirty="0">
                <a:solidFill>
                  <a:srgbClr val="770A1A"/>
                </a:solidFill>
                <a:latin typeface="Courier New"/>
                <a:cs typeface="Courier New"/>
              </a:rPr>
              <a:t>=</a:t>
            </a:r>
            <a:r>
              <a:rPr sz="1400" spc="-495" dirty="0">
                <a:solidFill>
                  <a:srgbClr val="ED051F"/>
                </a:solidFill>
                <a:latin typeface="Courier New"/>
                <a:cs typeface="Courier New"/>
              </a:rPr>
              <a:t>R</a:t>
            </a:r>
            <a:r>
              <a:rPr sz="1400" spc="-645" dirty="0">
                <a:solidFill>
                  <a:srgbClr val="770A1A"/>
                </a:solidFill>
                <a:latin typeface="Courier New"/>
                <a:cs typeface="Courier New"/>
              </a:rPr>
              <a:t>=</a:t>
            </a:r>
            <a:r>
              <a:rPr sz="1400" spc="-215" dirty="0">
                <a:solidFill>
                  <a:srgbClr val="ED051F"/>
                </a:solidFill>
                <a:latin typeface="Courier New"/>
                <a:cs typeface="Courier New"/>
              </a:rPr>
              <a:t>P</a:t>
            </a:r>
            <a:r>
              <a:rPr sz="1400" spc="-695" dirty="0">
                <a:solidFill>
                  <a:srgbClr val="ED051F"/>
                </a:solidFill>
                <a:latin typeface="Courier New"/>
                <a:cs typeface="Courier New"/>
              </a:rPr>
              <a:t>O</a:t>
            </a:r>
            <a:r>
              <a:rPr sz="1400" spc="-200" dirty="0">
                <a:solidFill>
                  <a:srgbClr val="770A1A"/>
                </a:solidFill>
                <a:latin typeface="Courier New"/>
                <a:cs typeface="Courier New"/>
              </a:rPr>
              <a:t>=</a:t>
            </a:r>
            <a:r>
              <a:rPr sz="1400" spc="-515" dirty="0">
                <a:solidFill>
                  <a:srgbClr val="ED051F"/>
                </a:solidFill>
                <a:latin typeface="Courier New"/>
                <a:cs typeface="Courier New"/>
              </a:rPr>
              <a:t>S</a:t>
            </a:r>
            <a:r>
              <a:rPr sz="1400" spc="-400" dirty="0">
                <a:solidFill>
                  <a:srgbClr val="770A1A"/>
                </a:solidFill>
                <a:latin typeface="Courier New"/>
                <a:cs typeface="Courier New"/>
              </a:rPr>
              <a:t>=</a:t>
            </a:r>
            <a:r>
              <a:rPr sz="1400" spc="-335" dirty="0">
                <a:solidFill>
                  <a:srgbClr val="ED051F"/>
                </a:solidFill>
                <a:latin typeface="Courier New"/>
                <a:cs typeface="Courier New"/>
              </a:rPr>
              <a:t>E</a:t>
            </a:r>
            <a:r>
              <a:rPr sz="1400" spc="-825" dirty="0">
                <a:solidFill>
                  <a:srgbClr val="ED051F"/>
                </a:solidFill>
                <a:latin typeface="Courier New"/>
                <a:cs typeface="Courier New"/>
              </a:rPr>
              <a:t>S</a:t>
            </a:r>
            <a:r>
              <a:rPr sz="1400" spc="-35" dirty="0">
                <a:solidFill>
                  <a:srgbClr val="770A1A"/>
                </a:solidFill>
                <a:latin typeface="Courier New"/>
                <a:cs typeface="Courier New"/>
              </a:rPr>
              <a:t>=</a:t>
            </a:r>
            <a:r>
              <a:rPr sz="1400" spc="-675" dirty="0">
                <a:solidFill>
                  <a:srgbClr val="770A1A"/>
                </a:solidFill>
                <a:latin typeface="Courier New"/>
                <a:cs typeface="Courier New"/>
              </a:rPr>
              <a:t> </a:t>
            </a:r>
            <a:r>
              <a:rPr sz="1400" spc="-630" dirty="0">
                <a:solidFill>
                  <a:srgbClr val="770A1A"/>
                </a:solidFill>
                <a:latin typeface="Courier New"/>
                <a:cs typeface="Courier New"/>
              </a:rPr>
              <a:t>=</a:t>
            </a:r>
            <a:r>
              <a:rPr sz="1400" spc="-85" dirty="0">
                <a:solidFill>
                  <a:srgbClr val="ED051F"/>
                </a:solidFill>
                <a:latin typeface="Courier New"/>
                <a:cs typeface="Courier New"/>
              </a:rPr>
              <a:t>O</a:t>
            </a:r>
            <a:r>
              <a:rPr sz="1400" spc="-555" dirty="0">
                <a:solidFill>
                  <a:srgbClr val="770A1A"/>
                </a:solidFill>
                <a:latin typeface="Courier New"/>
                <a:cs typeface="Courier New"/>
              </a:rPr>
              <a:t>=</a:t>
            </a:r>
            <a:r>
              <a:rPr sz="1400" spc="-75" dirty="0">
                <a:solidFill>
                  <a:srgbClr val="ED051F"/>
                </a:solidFill>
                <a:latin typeface="Courier New"/>
                <a:cs typeface="Courier New"/>
              </a:rPr>
              <a:t>N</a:t>
            </a:r>
            <a:r>
              <a:rPr sz="1400" spc="-355" dirty="0">
                <a:solidFill>
                  <a:srgbClr val="ED051F"/>
                </a:solidFill>
                <a:latin typeface="Courier New"/>
                <a:cs typeface="Courier New"/>
              </a:rPr>
              <a:t>L</a:t>
            </a:r>
            <a:r>
              <a:rPr sz="1400" spc="-630" dirty="0">
                <a:solidFill>
                  <a:srgbClr val="ED051F"/>
                </a:solidFill>
                <a:latin typeface="Courier New"/>
                <a:cs typeface="Courier New"/>
              </a:rPr>
              <a:t>Y</a:t>
            </a:r>
            <a:r>
              <a:rPr sz="1400" spc="-495" dirty="0">
                <a:solidFill>
                  <a:srgbClr val="770A1A"/>
                </a:solidFill>
                <a:latin typeface="Courier New"/>
                <a:cs typeface="Courier New"/>
              </a:rPr>
              <a:t>====--</a:t>
            </a:r>
            <a:endParaRPr sz="1400">
              <a:latin typeface="Courier New"/>
              <a:cs typeface="Courier New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774082" y="10088987"/>
            <a:ext cx="9375775" cy="0"/>
          </a:xfrm>
          <a:custGeom>
            <a:avLst/>
            <a:gdLst/>
            <a:ahLst/>
            <a:cxnLst/>
            <a:rect l="l" t="t" r="r" b="b"/>
            <a:pathLst>
              <a:path w="9375775">
                <a:moveTo>
                  <a:pt x="0" y="0"/>
                </a:moveTo>
                <a:lnTo>
                  <a:pt x="9375383" y="0"/>
                </a:lnTo>
              </a:path>
            </a:pathLst>
          </a:custGeom>
          <a:ln w="7298">
            <a:solidFill>
              <a:srgbClr val="0202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3021229" y="9808508"/>
            <a:ext cx="3793490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-595" dirty="0">
                <a:solidFill>
                  <a:srgbClr val="030303"/>
                </a:solidFill>
                <a:latin typeface="Courier New"/>
                <a:cs typeface="Courier New"/>
              </a:rPr>
              <a:t>B_L</a:t>
            </a:r>
            <a:r>
              <a:rPr sz="1750" spc="-585" dirty="0">
                <a:solidFill>
                  <a:srgbClr val="030303"/>
                </a:solidFill>
                <a:latin typeface="Courier New"/>
                <a:cs typeface="Courier New"/>
              </a:rPr>
              <a:t> </a:t>
            </a:r>
            <a:r>
              <a:rPr sz="1750" spc="-595" dirty="0">
                <a:solidFill>
                  <a:srgbClr val="030303"/>
                </a:solidFill>
                <a:latin typeface="Courier New"/>
                <a:cs typeface="Courier New"/>
              </a:rPr>
              <a:t>U_E_B_E_R_R_Y_LA</a:t>
            </a:r>
            <a:r>
              <a:rPr sz="1750" u="sng" spc="145" dirty="0">
                <a:solidFill>
                  <a:srgbClr val="030303"/>
                </a:solidFill>
                <a:uFill>
                  <a:solidFill>
                    <a:srgbClr val="020202"/>
                  </a:solidFill>
                </a:uFill>
                <a:latin typeface="Courier New"/>
                <a:cs typeface="Courier New"/>
              </a:rPr>
              <a:t>  </a:t>
            </a:r>
            <a:r>
              <a:rPr sz="1750" spc="-595" dirty="0">
                <a:solidFill>
                  <a:srgbClr val="030303"/>
                </a:solidFill>
                <a:latin typeface="Courier New"/>
                <a:cs typeface="Courier New"/>
              </a:rPr>
              <a:t>:_:_:_N=E_N</a:t>
            </a:r>
            <a:r>
              <a:rPr sz="1750" spc="-580" dirty="0">
                <a:solidFill>
                  <a:srgbClr val="030303"/>
                </a:solidFill>
                <a:latin typeface="Courier New"/>
                <a:cs typeface="Courier New"/>
              </a:rPr>
              <a:t> </a:t>
            </a:r>
            <a:r>
              <a:rPr sz="1750" spc="-595" dirty="0">
                <a:solidFill>
                  <a:srgbClr val="030303"/>
                </a:solidFill>
                <a:latin typeface="Courier New"/>
                <a:cs typeface="Courier New"/>
              </a:rPr>
              <a:t>E=l</a:t>
            </a:r>
            <a:r>
              <a:rPr sz="1750" spc="-585" dirty="0">
                <a:solidFill>
                  <a:srgbClr val="030303"/>
                </a:solidFill>
                <a:latin typeface="Courier New"/>
                <a:cs typeface="Courier New"/>
              </a:rPr>
              <a:t> </a:t>
            </a:r>
            <a:r>
              <a:rPr sz="1750" spc="-590" dirty="0">
                <a:solidFill>
                  <a:srgbClr val="030303"/>
                </a:solidFill>
                <a:latin typeface="Courier New"/>
                <a:cs typeface="Courier New"/>
              </a:rPr>
              <a:t>G</a:t>
            </a:r>
            <a:r>
              <a:rPr sz="1750" spc="-580" dirty="0">
                <a:solidFill>
                  <a:srgbClr val="030303"/>
                </a:solidFill>
                <a:latin typeface="Courier New"/>
                <a:cs typeface="Courier New"/>
              </a:rPr>
              <a:t> </a:t>
            </a:r>
            <a:r>
              <a:rPr sz="1750" spc="-595" dirty="0">
                <a:solidFill>
                  <a:srgbClr val="030303"/>
                </a:solidFill>
                <a:latin typeface="Courier New"/>
                <a:cs typeface="Courier New"/>
              </a:rPr>
              <a:t>H=B</a:t>
            </a:r>
            <a:r>
              <a:rPr sz="1750" spc="-585" dirty="0">
                <a:solidFill>
                  <a:srgbClr val="030303"/>
                </a:solidFill>
                <a:latin typeface="Courier New"/>
                <a:cs typeface="Courier New"/>
              </a:rPr>
              <a:t> </a:t>
            </a:r>
            <a:r>
              <a:rPr sz="1750" spc="-590" dirty="0">
                <a:solidFill>
                  <a:srgbClr val="030303"/>
                </a:solidFill>
                <a:latin typeface="Courier New"/>
                <a:cs typeface="Courier New"/>
              </a:rPr>
              <a:t>O</a:t>
            </a:r>
            <a:r>
              <a:rPr sz="1750" spc="-580" dirty="0">
                <a:solidFill>
                  <a:srgbClr val="030303"/>
                </a:solidFill>
                <a:latin typeface="Courier New"/>
                <a:cs typeface="Courier New"/>
              </a:rPr>
              <a:t> </a:t>
            </a:r>
            <a:r>
              <a:rPr sz="1750" spc="-595" dirty="0">
                <a:solidFill>
                  <a:srgbClr val="030303"/>
                </a:solidFill>
                <a:latin typeface="Courier New"/>
                <a:cs typeface="Courier New"/>
              </a:rPr>
              <a:t>R=H</a:t>
            </a:r>
            <a:r>
              <a:rPr sz="1750" spc="-585" dirty="0">
                <a:solidFill>
                  <a:srgbClr val="030303"/>
                </a:solidFill>
                <a:latin typeface="Courier New"/>
                <a:cs typeface="Courier New"/>
              </a:rPr>
              <a:t> </a:t>
            </a:r>
            <a:r>
              <a:rPr sz="1750" spc="-590" dirty="0">
                <a:solidFill>
                  <a:srgbClr val="030303"/>
                </a:solidFill>
                <a:latin typeface="Courier New"/>
                <a:cs typeface="Courier New"/>
              </a:rPr>
              <a:t>O</a:t>
            </a:r>
            <a:r>
              <a:rPr sz="1750" spc="-585" dirty="0">
                <a:solidFill>
                  <a:srgbClr val="030303"/>
                </a:solidFill>
                <a:latin typeface="Courier New"/>
                <a:cs typeface="Courier New"/>
              </a:rPr>
              <a:t> </a:t>
            </a:r>
            <a:r>
              <a:rPr sz="1750" spc="-590" dirty="0">
                <a:solidFill>
                  <a:srgbClr val="030303"/>
                </a:solidFill>
                <a:latin typeface="Courier New"/>
                <a:cs typeface="Courier New"/>
              </a:rPr>
              <a:t>O</a:t>
            </a:r>
            <a:r>
              <a:rPr sz="1750" spc="-580" dirty="0">
                <a:solidFill>
                  <a:srgbClr val="030303"/>
                </a:solidFill>
                <a:latin typeface="Courier New"/>
                <a:cs typeface="Courier New"/>
              </a:rPr>
              <a:t> </a:t>
            </a:r>
            <a:r>
              <a:rPr sz="1750" spc="-595" dirty="0">
                <a:solidFill>
                  <a:srgbClr val="030303"/>
                </a:solidFill>
                <a:latin typeface="Courier New"/>
                <a:cs typeface="Courier New"/>
              </a:rPr>
              <a:t>D=---</a:t>
            </a:r>
            <a:r>
              <a:rPr sz="1750" u="sng" spc="-120" dirty="0">
                <a:solidFill>
                  <a:srgbClr val="030303"/>
                </a:solidFill>
                <a:uFill>
                  <a:solidFill>
                    <a:srgbClr val="020202"/>
                  </a:solidFill>
                </a:uFill>
                <a:latin typeface="Courier New"/>
                <a:cs typeface="Courier New"/>
              </a:rPr>
              <a:t> </a:t>
            </a:r>
            <a:r>
              <a:rPr sz="1750" spc="-790" dirty="0">
                <a:solidFill>
                  <a:srgbClr val="030303"/>
                </a:solidFill>
                <a:latin typeface="Courier New"/>
                <a:cs typeface="Courier New"/>
              </a:rPr>
              <a:t>J</a:t>
            </a:r>
            <a:endParaRPr sz="1750" dirty="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 rot="5400000">
            <a:off x="5689600" y="-2254250"/>
            <a:ext cx="8877300" cy="15697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89250" y="1727280"/>
            <a:ext cx="13855700" cy="800092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433566" y="2620647"/>
            <a:ext cx="1506220" cy="264795"/>
          </a:xfrm>
          <a:prstGeom prst="rect">
            <a:avLst/>
          </a:prstGeom>
          <a:solidFill>
            <a:srgbClr val="050307"/>
          </a:solidFill>
        </p:spPr>
        <p:txBody>
          <a:bodyPr vert="horz" wrap="square" lIns="0" tIns="1079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5"/>
              </a:spcBef>
            </a:pPr>
            <a:r>
              <a:rPr sz="1450" b="1" spc="-60" dirty="0">
                <a:solidFill>
                  <a:srgbClr val="F6F9F6"/>
                </a:solidFill>
                <a:latin typeface="Arial"/>
                <a:cs typeface="Arial"/>
              </a:rPr>
              <a:t>Playback</a:t>
            </a:r>
            <a:r>
              <a:rPr sz="1450" b="1" spc="-5" dirty="0">
                <a:solidFill>
                  <a:srgbClr val="F6F9F6"/>
                </a:solidFill>
                <a:latin typeface="Arial"/>
                <a:cs typeface="Arial"/>
              </a:rPr>
              <a:t> </a:t>
            </a:r>
            <a:r>
              <a:rPr sz="1450" b="1" spc="-60" dirty="0">
                <a:solidFill>
                  <a:srgbClr val="F6F9F6"/>
                </a:solidFill>
                <a:latin typeface="Arial"/>
                <a:cs typeface="Arial"/>
              </a:rPr>
              <a:t>Controls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779515" y="2620647"/>
            <a:ext cx="114935" cy="264795"/>
          </a:xfrm>
          <a:prstGeom prst="rect">
            <a:avLst/>
          </a:prstGeom>
          <a:solidFill>
            <a:srgbClr val="050307"/>
          </a:solidFill>
        </p:spPr>
        <p:txBody>
          <a:bodyPr vert="horz" wrap="square" lIns="0" tIns="1079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5"/>
              </a:spcBef>
            </a:pPr>
            <a:r>
              <a:rPr sz="1450" b="1" spc="-60" dirty="0">
                <a:solidFill>
                  <a:srgbClr val="F6F9F6"/>
                </a:solidFill>
                <a:latin typeface="Arial"/>
                <a:cs typeface="Arial"/>
              </a:rPr>
              <a:t>x</a:t>
            </a:r>
            <a:endParaRPr sz="14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374537" y="3159687"/>
            <a:ext cx="1171575" cy="5899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30" dirty="0">
                <a:solidFill>
                  <a:srgbClr val="313131"/>
                </a:solidFill>
                <a:latin typeface="Arial"/>
                <a:cs typeface="Arial"/>
              </a:rPr>
              <a:t>Current</a:t>
            </a:r>
            <a:r>
              <a:rPr sz="1400" spc="-40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1400" spc="80" dirty="0">
                <a:solidFill>
                  <a:srgbClr val="313131"/>
                </a:solidFill>
                <a:latin typeface="Arial"/>
                <a:cs typeface="Arial"/>
              </a:rPr>
              <a:t>time:</a:t>
            </a:r>
            <a:endParaRPr sz="1400">
              <a:latin typeface="Arial"/>
              <a:cs typeface="Arial"/>
            </a:endParaRPr>
          </a:p>
          <a:p>
            <a:pPr marL="13335">
              <a:lnSpc>
                <a:spcPct val="100000"/>
              </a:lnSpc>
              <a:spcBef>
                <a:spcPts val="1075"/>
              </a:spcBef>
            </a:pPr>
            <a:r>
              <a:rPr sz="1400" spc="-20" dirty="0">
                <a:solidFill>
                  <a:srgbClr val="313131"/>
                </a:solidFill>
                <a:latin typeface="Arial"/>
                <a:cs typeface="Arial"/>
              </a:rPr>
              <a:t>Replay</a:t>
            </a:r>
            <a:r>
              <a:rPr sz="1400" spc="-50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1400" spc="20" dirty="0">
                <a:solidFill>
                  <a:srgbClr val="313131"/>
                </a:solidFill>
                <a:latin typeface="Arial"/>
                <a:cs typeface="Arial"/>
              </a:rPr>
              <a:t>speed: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081492" y="3146947"/>
            <a:ext cx="1803400" cy="6064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00" b="1" spc="100" dirty="0">
                <a:solidFill>
                  <a:srgbClr val="313131"/>
                </a:solidFill>
                <a:latin typeface="Times New Roman"/>
                <a:cs typeface="Times New Roman"/>
              </a:rPr>
              <a:t>08/14/2019</a:t>
            </a:r>
            <a:r>
              <a:rPr sz="1500" b="1" spc="-90" dirty="0">
                <a:solidFill>
                  <a:srgbClr val="313131"/>
                </a:solidFill>
                <a:latin typeface="Times New Roman"/>
                <a:cs typeface="Times New Roman"/>
              </a:rPr>
              <a:t> </a:t>
            </a:r>
            <a:r>
              <a:rPr sz="1500" b="1" spc="35" dirty="0">
                <a:solidFill>
                  <a:srgbClr val="313131"/>
                </a:solidFill>
                <a:latin typeface="Times New Roman"/>
                <a:cs typeface="Times New Roman"/>
              </a:rPr>
              <a:t>05:48:38</a:t>
            </a:r>
            <a:endParaRPr sz="1500">
              <a:latin typeface="Times New Roman"/>
              <a:cs typeface="Times New Roman"/>
            </a:endParaRPr>
          </a:p>
          <a:p>
            <a:pPr marR="8890" algn="r">
              <a:lnSpc>
                <a:spcPct val="100000"/>
              </a:lnSpc>
              <a:spcBef>
                <a:spcPts val="1205"/>
              </a:spcBef>
            </a:pPr>
            <a:r>
              <a:rPr sz="1300" spc="30" dirty="0">
                <a:solidFill>
                  <a:srgbClr val="313131"/>
                </a:solidFill>
                <a:latin typeface="Arial"/>
                <a:cs typeface="Arial"/>
              </a:rPr>
              <a:t>3x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777366" y="4006332"/>
            <a:ext cx="12884785" cy="6176010"/>
            <a:chOff x="598983" y="3164485"/>
            <a:chExt cx="12884785" cy="61760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8983" y="3164485"/>
              <a:ext cx="12884512" cy="59967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70052" y="5359045"/>
              <a:ext cx="968568" cy="30621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52460" y="5945962"/>
              <a:ext cx="1019546" cy="48484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54415" y="7068760"/>
              <a:ext cx="1860671" cy="74002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95462" y="7272906"/>
              <a:ext cx="688193" cy="25518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65907" y="5333527"/>
              <a:ext cx="917591" cy="17862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756213" y="8472259"/>
              <a:ext cx="2192023" cy="86761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965202" y="4772127"/>
              <a:ext cx="0" cy="689610"/>
            </a:xfrm>
            <a:custGeom>
              <a:avLst/>
              <a:gdLst/>
              <a:ahLst/>
              <a:cxnLst/>
              <a:rect l="l" t="t" r="r" b="b"/>
              <a:pathLst>
                <a:path h="689610">
                  <a:moveTo>
                    <a:pt x="0" y="688989"/>
                  </a:moveTo>
                  <a:lnTo>
                    <a:pt x="0" y="0"/>
                  </a:lnTo>
                </a:path>
              </a:pathLst>
            </a:custGeom>
            <a:ln w="254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787639" y="4567982"/>
              <a:ext cx="0" cy="2348230"/>
            </a:xfrm>
            <a:custGeom>
              <a:avLst/>
              <a:gdLst/>
              <a:ahLst/>
              <a:cxnLst/>
              <a:rect l="l" t="t" r="r" b="b"/>
              <a:pathLst>
                <a:path h="2348229">
                  <a:moveTo>
                    <a:pt x="0" y="2347668"/>
                  </a:moveTo>
                  <a:lnTo>
                    <a:pt x="0" y="0"/>
                  </a:lnTo>
                </a:path>
              </a:pathLst>
            </a:custGeom>
            <a:ln w="5097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876849" y="7247386"/>
              <a:ext cx="0" cy="1888489"/>
            </a:xfrm>
            <a:custGeom>
              <a:avLst/>
              <a:gdLst/>
              <a:ahLst/>
              <a:cxnLst/>
              <a:rect l="l" t="t" r="r" b="b"/>
              <a:pathLst>
                <a:path h="1888490">
                  <a:moveTo>
                    <a:pt x="0" y="1888341"/>
                  </a:moveTo>
                  <a:lnTo>
                    <a:pt x="0" y="0"/>
                  </a:lnTo>
                </a:path>
              </a:pathLst>
            </a:custGeom>
            <a:ln w="382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470748" y="8217075"/>
              <a:ext cx="0" cy="1097280"/>
            </a:xfrm>
            <a:custGeom>
              <a:avLst/>
              <a:gdLst/>
              <a:ahLst/>
              <a:cxnLst/>
              <a:rect l="l" t="t" r="r" b="b"/>
              <a:pathLst>
                <a:path h="1097279">
                  <a:moveTo>
                    <a:pt x="0" y="1097279"/>
                  </a:moveTo>
                  <a:lnTo>
                    <a:pt x="0" y="0"/>
                  </a:lnTo>
                </a:path>
              </a:pathLst>
            </a:custGeom>
            <a:ln w="127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2144523" y="4567982"/>
              <a:ext cx="359410" cy="0"/>
            </a:xfrm>
            <a:custGeom>
              <a:avLst/>
              <a:gdLst/>
              <a:ahLst/>
              <a:cxnLst/>
              <a:rect l="l" t="t" r="r" b="b"/>
              <a:pathLst>
                <a:path w="359409">
                  <a:moveTo>
                    <a:pt x="0" y="0"/>
                  </a:moveTo>
                  <a:lnTo>
                    <a:pt x="359084" y="0"/>
                  </a:lnTo>
                </a:path>
              </a:pathLst>
            </a:custGeom>
            <a:ln w="255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544639" y="4874199"/>
              <a:ext cx="561340" cy="0"/>
            </a:xfrm>
            <a:custGeom>
              <a:avLst/>
              <a:gdLst/>
              <a:ahLst/>
              <a:cxnLst/>
              <a:rect l="l" t="t" r="r" b="b"/>
              <a:pathLst>
                <a:path w="561340">
                  <a:moveTo>
                    <a:pt x="0" y="0"/>
                  </a:moveTo>
                  <a:lnTo>
                    <a:pt x="560750" y="0"/>
                  </a:lnTo>
                </a:path>
              </a:pathLst>
            </a:custGeom>
            <a:ln w="255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240492" y="5346285"/>
              <a:ext cx="790575" cy="0"/>
            </a:xfrm>
            <a:custGeom>
              <a:avLst/>
              <a:gdLst/>
              <a:ahLst/>
              <a:cxnLst/>
              <a:rect l="l" t="t" r="r" b="b"/>
              <a:pathLst>
                <a:path w="790575">
                  <a:moveTo>
                    <a:pt x="0" y="0"/>
                  </a:moveTo>
                  <a:lnTo>
                    <a:pt x="790148" y="0"/>
                  </a:lnTo>
                </a:path>
              </a:pathLst>
            </a:custGeom>
            <a:ln w="127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952448" y="5499404"/>
              <a:ext cx="5327650" cy="1052830"/>
            </a:xfrm>
            <a:custGeom>
              <a:avLst/>
              <a:gdLst/>
              <a:ahLst/>
              <a:cxnLst/>
              <a:rect l="l" t="t" r="r" b="b"/>
              <a:pathLst>
                <a:path w="5327650" h="1052829">
                  <a:moveTo>
                    <a:pt x="917600" y="0"/>
                  </a:moveTo>
                  <a:lnTo>
                    <a:pt x="0" y="0"/>
                  </a:lnTo>
                  <a:lnTo>
                    <a:pt x="0" y="127584"/>
                  </a:lnTo>
                  <a:lnTo>
                    <a:pt x="917600" y="127584"/>
                  </a:lnTo>
                  <a:lnTo>
                    <a:pt x="917600" y="0"/>
                  </a:lnTo>
                  <a:close/>
                </a:path>
                <a:path w="5327650" h="1052829">
                  <a:moveTo>
                    <a:pt x="1911654" y="937793"/>
                  </a:moveTo>
                  <a:lnTo>
                    <a:pt x="0" y="937793"/>
                  </a:lnTo>
                  <a:lnTo>
                    <a:pt x="0" y="1052614"/>
                  </a:lnTo>
                  <a:lnTo>
                    <a:pt x="1911654" y="1052614"/>
                  </a:lnTo>
                  <a:lnTo>
                    <a:pt x="1911654" y="937793"/>
                  </a:lnTo>
                  <a:close/>
                </a:path>
                <a:path w="5327650" h="1052829">
                  <a:moveTo>
                    <a:pt x="4384052" y="459320"/>
                  </a:moveTo>
                  <a:lnTo>
                    <a:pt x="2599842" y="459320"/>
                  </a:lnTo>
                  <a:lnTo>
                    <a:pt x="2599842" y="586917"/>
                  </a:lnTo>
                  <a:lnTo>
                    <a:pt x="4384052" y="586917"/>
                  </a:lnTo>
                  <a:lnTo>
                    <a:pt x="4384052" y="459320"/>
                  </a:lnTo>
                  <a:close/>
                </a:path>
                <a:path w="5327650" h="1052829">
                  <a:moveTo>
                    <a:pt x="5327129" y="472084"/>
                  </a:moveTo>
                  <a:lnTo>
                    <a:pt x="4613453" y="472084"/>
                  </a:lnTo>
                  <a:lnTo>
                    <a:pt x="4613453" y="599668"/>
                  </a:lnTo>
                  <a:lnTo>
                    <a:pt x="5327129" y="599668"/>
                  </a:lnTo>
                  <a:lnTo>
                    <a:pt x="5327129" y="4720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291469" y="6583914"/>
              <a:ext cx="459105" cy="0"/>
            </a:xfrm>
            <a:custGeom>
              <a:avLst/>
              <a:gdLst/>
              <a:ahLst/>
              <a:cxnLst/>
              <a:rect l="l" t="t" r="r" b="b"/>
              <a:pathLst>
                <a:path w="459104">
                  <a:moveTo>
                    <a:pt x="0" y="0"/>
                  </a:moveTo>
                  <a:lnTo>
                    <a:pt x="458795" y="0"/>
                  </a:lnTo>
                </a:path>
              </a:pathLst>
            </a:custGeom>
            <a:ln w="255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774036" y="6724264"/>
              <a:ext cx="3976370" cy="13335"/>
            </a:xfrm>
            <a:custGeom>
              <a:avLst/>
              <a:gdLst/>
              <a:ahLst/>
              <a:cxnLst/>
              <a:rect l="l" t="t" r="r" b="b"/>
              <a:pathLst>
                <a:path w="3976370" h="13334">
                  <a:moveTo>
                    <a:pt x="0" y="0"/>
                  </a:moveTo>
                  <a:lnTo>
                    <a:pt x="560750" y="0"/>
                  </a:lnTo>
                </a:path>
                <a:path w="3976370" h="13334">
                  <a:moveTo>
                    <a:pt x="1503830" y="0"/>
                  </a:moveTo>
                  <a:lnTo>
                    <a:pt x="2090068" y="0"/>
                  </a:lnTo>
                </a:path>
                <a:path w="3976370" h="13334">
                  <a:moveTo>
                    <a:pt x="3517433" y="12759"/>
                  </a:moveTo>
                  <a:lnTo>
                    <a:pt x="3976228" y="12759"/>
                  </a:lnTo>
                </a:path>
              </a:pathLst>
            </a:custGeom>
            <a:ln w="1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1291469" y="6890132"/>
              <a:ext cx="459105" cy="0"/>
            </a:xfrm>
            <a:custGeom>
              <a:avLst/>
              <a:gdLst/>
              <a:ahLst/>
              <a:cxnLst/>
              <a:rect l="l" t="t" r="r" b="b"/>
              <a:pathLst>
                <a:path w="459104">
                  <a:moveTo>
                    <a:pt x="0" y="0"/>
                  </a:moveTo>
                  <a:lnTo>
                    <a:pt x="458795" y="0"/>
                  </a:lnTo>
                </a:path>
              </a:pathLst>
            </a:custGeom>
            <a:ln w="255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277866" y="6890132"/>
              <a:ext cx="586740" cy="0"/>
            </a:xfrm>
            <a:custGeom>
              <a:avLst/>
              <a:gdLst/>
              <a:ahLst/>
              <a:cxnLst/>
              <a:rect l="l" t="t" r="r" b="b"/>
              <a:pathLst>
                <a:path w="586740">
                  <a:moveTo>
                    <a:pt x="0" y="0"/>
                  </a:moveTo>
                  <a:lnTo>
                    <a:pt x="586238" y="0"/>
                  </a:lnTo>
                </a:path>
              </a:pathLst>
            </a:custGeom>
            <a:ln w="127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774036" y="6890132"/>
              <a:ext cx="637540" cy="0"/>
            </a:xfrm>
            <a:custGeom>
              <a:avLst/>
              <a:gdLst/>
              <a:ahLst/>
              <a:cxnLst/>
              <a:rect l="l" t="t" r="r" b="b"/>
              <a:pathLst>
                <a:path w="637540">
                  <a:moveTo>
                    <a:pt x="0" y="0"/>
                  </a:moveTo>
                  <a:lnTo>
                    <a:pt x="637216" y="0"/>
                  </a:lnTo>
                </a:path>
              </a:pathLst>
            </a:custGeom>
            <a:ln w="255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627047" y="7732230"/>
              <a:ext cx="4970780" cy="1557020"/>
            </a:xfrm>
            <a:custGeom>
              <a:avLst/>
              <a:gdLst/>
              <a:ahLst/>
              <a:cxnLst/>
              <a:rect l="l" t="t" r="r" b="b"/>
              <a:pathLst>
                <a:path w="4970780" h="1557020">
                  <a:moveTo>
                    <a:pt x="4231115" y="0"/>
                  </a:moveTo>
                  <a:lnTo>
                    <a:pt x="4970285" y="0"/>
                  </a:lnTo>
                </a:path>
                <a:path w="4970780" h="1557020">
                  <a:moveTo>
                    <a:pt x="1478341" y="102072"/>
                  </a:moveTo>
                  <a:lnTo>
                    <a:pt x="3313523" y="102072"/>
                  </a:lnTo>
                </a:path>
                <a:path w="4970780" h="1557020">
                  <a:moveTo>
                    <a:pt x="0" y="1556606"/>
                  </a:moveTo>
                  <a:lnTo>
                    <a:pt x="3313523" y="1556606"/>
                  </a:lnTo>
                </a:path>
              </a:pathLst>
            </a:custGeom>
            <a:ln w="1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578777" y="7400495"/>
              <a:ext cx="1879600" cy="319405"/>
            </a:xfrm>
            <a:custGeom>
              <a:avLst/>
              <a:gdLst/>
              <a:ahLst/>
              <a:cxnLst/>
              <a:rect l="l" t="t" r="r" b="b"/>
              <a:pathLst>
                <a:path w="1879600" h="319404">
                  <a:moveTo>
                    <a:pt x="0" y="0"/>
                  </a:moveTo>
                  <a:lnTo>
                    <a:pt x="1879226" y="0"/>
                  </a:lnTo>
                </a:path>
                <a:path w="1879600" h="319404">
                  <a:moveTo>
                    <a:pt x="732237" y="318976"/>
                  </a:moveTo>
                  <a:lnTo>
                    <a:pt x="1365159" y="318976"/>
                  </a:lnTo>
                </a:path>
              </a:pathLst>
            </a:custGeom>
            <a:ln w="255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6995312" y="0"/>
            <a:ext cx="156273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464945" algn="l"/>
              </a:tabLst>
            </a:pPr>
            <a:r>
              <a:rPr sz="1350" spc="-70" dirty="0">
                <a:solidFill>
                  <a:srgbClr val="525252"/>
                </a:solidFill>
                <a:latin typeface="Times New Roman"/>
                <a:cs typeface="Times New Roman"/>
              </a:rPr>
              <a:t>A</a:t>
            </a:r>
            <a:r>
              <a:rPr sz="1350" spc="15" dirty="0">
                <a:solidFill>
                  <a:srgbClr val="1F1D21"/>
                </a:solidFill>
                <a:latin typeface="Times New Roman"/>
                <a:cs typeface="Times New Roman"/>
              </a:rPr>
              <a:t>utoma</a:t>
            </a:r>
            <a:r>
              <a:rPr sz="1350" spc="40" dirty="0">
                <a:solidFill>
                  <a:srgbClr val="1F1D21"/>
                </a:solidFill>
                <a:latin typeface="Times New Roman"/>
                <a:cs typeface="Times New Roman"/>
              </a:rPr>
              <a:t>t</a:t>
            </a:r>
            <a:r>
              <a:rPr sz="1350" spc="-85" dirty="0">
                <a:solidFill>
                  <a:srgbClr val="010001"/>
                </a:solidFill>
                <a:latin typeface="Times New Roman"/>
                <a:cs typeface="Times New Roman"/>
              </a:rPr>
              <a:t>i</a:t>
            </a:r>
            <a:r>
              <a:rPr sz="1350" spc="-20" dirty="0">
                <a:solidFill>
                  <a:srgbClr val="1F1D21"/>
                </a:solidFill>
                <a:latin typeface="Times New Roman"/>
                <a:cs typeface="Times New Roman"/>
              </a:rPr>
              <a:t>c</a:t>
            </a:r>
            <a:r>
              <a:rPr sz="1350" spc="10" dirty="0">
                <a:solidFill>
                  <a:srgbClr val="1F1D21"/>
                </a:solidFill>
                <a:latin typeface="Times New Roman"/>
                <a:cs typeface="Times New Roman"/>
              </a:rPr>
              <a:t> </a:t>
            </a:r>
            <a:r>
              <a:rPr sz="1350" spc="-20" dirty="0">
                <a:solidFill>
                  <a:srgbClr val="1F1D21"/>
                </a:solidFill>
                <a:latin typeface="Times New Roman"/>
                <a:cs typeface="Times New Roman"/>
              </a:rPr>
              <a:t>Zoom</a:t>
            </a:r>
            <a:r>
              <a:rPr sz="1350" dirty="0">
                <a:solidFill>
                  <a:srgbClr val="1F1D21"/>
                </a:solidFill>
                <a:latin typeface="Times New Roman"/>
                <a:cs typeface="Times New Roman"/>
              </a:rPr>
              <a:t>	</a:t>
            </a:r>
            <a:r>
              <a:rPr sz="1350" spc="-15" dirty="0">
                <a:solidFill>
                  <a:srgbClr val="1F1D21"/>
                </a:solidFill>
                <a:latin typeface="Times New Roman"/>
                <a:cs typeface="Times New Roman"/>
              </a:rPr>
              <a:t>v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6453468" y="1803400"/>
            <a:ext cx="7670800" cy="98234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250" spc="-254" dirty="0">
                <a:solidFill>
                  <a:srgbClr val="010001"/>
                </a:solidFill>
              </a:rPr>
              <a:t>Fenceline</a:t>
            </a:r>
            <a:r>
              <a:rPr sz="6250" spc="400" dirty="0">
                <a:solidFill>
                  <a:srgbClr val="010001"/>
                </a:solidFill>
              </a:rPr>
              <a:t> </a:t>
            </a:r>
            <a:r>
              <a:rPr sz="6250" spc="-125" dirty="0">
                <a:solidFill>
                  <a:srgbClr val="010001"/>
                </a:solidFill>
              </a:rPr>
              <a:t>monitoring</a:t>
            </a:r>
            <a:endParaRPr sz="6250" dirty="0"/>
          </a:p>
        </p:txBody>
      </p:sp>
      <p:sp>
        <p:nvSpPr>
          <p:cNvPr id="28" name="object 28"/>
          <p:cNvSpPr txBox="1"/>
          <p:nvPr/>
        </p:nvSpPr>
        <p:spPr>
          <a:xfrm>
            <a:off x="6917188" y="4242686"/>
            <a:ext cx="699135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18770" algn="l"/>
              </a:tabLst>
            </a:pPr>
            <a:r>
              <a:rPr sz="950" u="heavy" spc="-60" dirty="0">
                <a:solidFill>
                  <a:srgbClr val="898989"/>
                </a:solidFill>
                <a:uFill>
                  <a:solidFill>
                    <a:srgbClr val="898989"/>
                  </a:solidFill>
                </a:uFill>
                <a:latin typeface="Times New Roman"/>
                <a:cs typeface="Times New Roman"/>
              </a:rPr>
              <a:t>I</a:t>
            </a:r>
            <a:r>
              <a:rPr sz="950" u="heavy" spc="-390" dirty="0">
                <a:solidFill>
                  <a:srgbClr val="898989"/>
                </a:solidFill>
                <a:uFill>
                  <a:solidFill>
                    <a:srgbClr val="898989"/>
                  </a:solidFill>
                </a:uFill>
                <a:latin typeface="Times New Roman"/>
                <a:cs typeface="Times New Roman"/>
              </a:rPr>
              <a:t>V</a:t>
            </a:r>
            <a:r>
              <a:rPr sz="950" u="heavy" spc="-45" dirty="0">
                <a:solidFill>
                  <a:srgbClr val="797979"/>
                </a:solidFill>
                <a:uFill>
                  <a:solidFill>
                    <a:srgbClr val="898989"/>
                  </a:solidFill>
                </a:uFill>
                <a:latin typeface="Times New Roman"/>
                <a:cs typeface="Times New Roman"/>
              </a:rPr>
              <a:t>...</a:t>
            </a:r>
            <a:r>
              <a:rPr sz="950" u="heavy" dirty="0">
                <a:solidFill>
                  <a:srgbClr val="797979"/>
                </a:solidFill>
                <a:uFill>
                  <a:solidFill>
                    <a:srgbClr val="898989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950" spc="60" dirty="0">
                <a:solidFill>
                  <a:srgbClr val="797979"/>
                </a:solidFill>
                <a:latin typeface="Times New Roman"/>
                <a:cs typeface="Times New Roman"/>
              </a:rPr>
              <a:t> </a:t>
            </a:r>
            <a:r>
              <a:rPr sz="950" u="heavy" spc="-80" dirty="0">
                <a:solidFill>
                  <a:srgbClr val="898989"/>
                </a:solidFill>
                <a:uFill>
                  <a:solidFill>
                    <a:srgbClr val="898989"/>
                  </a:solidFill>
                </a:uFill>
                <a:latin typeface="Times New Roman"/>
                <a:cs typeface="Times New Roman"/>
              </a:rPr>
              <a:t>IIIPPV,</a:t>
            </a:r>
            <a:r>
              <a:rPr sz="950" spc="-50" dirty="0">
                <a:solidFill>
                  <a:srgbClr val="898989"/>
                </a:solidFill>
                <a:latin typeface="Times New Roman"/>
                <a:cs typeface="Times New Roman"/>
              </a:rPr>
              <a:t>l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534329" y="4667053"/>
            <a:ext cx="774065" cy="6769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1115" marR="101600" indent="8255">
              <a:lnSpc>
                <a:spcPct val="129700"/>
              </a:lnSpc>
              <a:spcBef>
                <a:spcPts val="105"/>
              </a:spcBef>
            </a:pPr>
            <a:r>
              <a:rPr sz="900" spc="75" dirty="0">
                <a:solidFill>
                  <a:srgbClr val="797979"/>
                </a:solidFill>
                <a:latin typeface="Times New Roman"/>
                <a:cs typeface="Times New Roman"/>
              </a:rPr>
              <a:t>DettO.i. </a:t>
            </a:r>
            <a:r>
              <a:rPr sz="900" spc="80" dirty="0">
                <a:solidFill>
                  <a:srgbClr val="797979"/>
                </a:solidFill>
                <a:latin typeface="Times New Roman"/>
                <a:cs typeface="Times New Roman"/>
              </a:rPr>
              <a:t> </a:t>
            </a:r>
            <a:r>
              <a:rPr sz="750" spc="145" dirty="0">
                <a:solidFill>
                  <a:srgbClr val="797979"/>
                </a:solidFill>
                <a:latin typeface="Times New Roman"/>
                <a:cs typeface="Times New Roman"/>
              </a:rPr>
              <a:t>Dlltllmt </a:t>
            </a:r>
            <a:r>
              <a:rPr sz="750" spc="180" dirty="0">
                <a:solidFill>
                  <a:srgbClr val="797979"/>
                </a:solidFill>
                <a:latin typeface="Times New Roman"/>
                <a:cs typeface="Times New Roman"/>
              </a:rPr>
              <a:t> </a:t>
            </a:r>
            <a:r>
              <a:rPr sz="750" spc="-10" dirty="0">
                <a:solidFill>
                  <a:srgbClr val="696969"/>
                </a:solidFill>
                <a:latin typeface="Arial"/>
                <a:cs typeface="Arial"/>
              </a:rPr>
              <a:t>1</a:t>
            </a:r>
            <a:r>
              <a:rPr sz="750" spc="100" dirty="0">
                <a:solidFill>
                  <a:srgbClr val="9E9E9C"/>
                </a:solidFill>
                <a:latin typeface="Arial"/>
                <a:cs typeface="Arial"/>
              </a:rPr>
              <a:t>.</a:t>
            </a:r>
            <a:r>
              <a:rPr sz="750" spc="125" dirty="0">
                <a:solidFill>
                  <a:srgbClr val="9E9E9C"/>
                </a:solidFill>
                <a:latin typeface="Arial"/>
                <a:cs typeface="Arial"/>
              </a:rPr>
              <a:t>)</a:t>
            </a:r>
            <a:r>
              <a:rPr sz="750" spc="-105" dirty="0">
                <a:solidFill>
                  <a:srgbClr val="9E9E9C"/>
                </a:solidFill>
                <a:latin typeface="Arial"/>
                <a:cs typeface="Arial"/>
              </a:rPr>
              <a:t> </a:t>
            </a:r>
            <a:r>
              <a:rPr sz="750" spc="130" dirty="0">
                <a:solidFill>
                  <a:srgbClr val="797979"/>
                </a:solidFill>
                <a:latin typeface="Arial"/>
                <a:cs typeface="Arial"/>
              </a:rPr>
              <a:t>IIUtldl_,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900" spc="-50" dirty="0">
                <a:solidFill>
                  <a:srgbClr val="9E9E9C"/>
                </a:solidFill>
                <a:latin typeface="Times New Roman"/>
                <a:cs typeface="Times New Roman"/>
              </a:rPr>
              <a:t>lc-</a:t>
            </a:r>
            <a:r>
              <a:rPr sz="900" spc="-50" dirty="0">
                <a:solidFill>
                  <a:srgbClr val="797979"/>
                </a:solidFill>
                <a:latin typeface="Times New Roman"/>
                <a:cs typeface="Times New Roman"/>
              </a:rPr>
              <a:t>ttio11)'tSIINIOI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547077" y="5315215"/>
            <a:ext cx="26034" cy="189230"/>
          </a:xfrm>
          <a:custGeom>
            <a:avLst/>
            <a:gdLst/>
            <a:ahLst/>
            <a:cxnLst/>
            <a:rect l="l" t="t" r="r" b="b"/>
            <a:pathLst>
              <a:path w="26034" h="189229">
                <a:moveTo>
                  <a:pt x="25488" y="188937"/>
                </a:moveTo>
                <a:lnTo>
                  <a:pt x="0" y="188937"/>
                </a:lnTo>
                <a:lnTo>
                  <a:pt x="0" y="0"/>
                </a:lnTo>
                <a:lnTo>
                  <a:pt x="25488" y="0"/>
                </a:lnTo>
                <a:lnTo>
                  <a:pt x="25488" y="188937"/>
                </a:lnTo>
                <a:close/>
              </a:path>
            </a:pathLst>
          </a:custGeom>
          <a:solidFill>
            <a:srgbClr val="E8E9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6534380" y="5308068"/>
            <a:ext cx="88519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125" dirty="0">
                <a:solidFill>
                  <a:srgbClr val="BABAB8"/>
                </a:solidFill>
                <a:latin typeface="Times New Roman"/>
                <a:cs typeface="Times New Roman"/>
              </a:rPr>
              <a:t>I</a:t>
            </a:r>
            <a:r>
              <a:rPr sz="1100" spc="-125" dirty="0">
                <a:solidFill>
                  <a:srgbClr val="797979"/>
                </a:solidFill>
                <a:latin typeface="Times New Roman"/>
                <a:cs typeface="Times New Roman"/>
              </a:rPr>
              <a:t>JoWH!rllroc.arw.</a:t>
            </a:r>
            <a:r>
              <a:rPr sz="1100" spc="100" dirty="0">
                <a:solidFill>
                  <a:srgbClr val="797979"/>
                </a:solidFill>
                <a:latin typeface="Times New Roman"/>
                <a:cs typeface="Times New Roman"/>
              </a:rPr>
              <a:t> </a:t>
            </a:r>
            <a:r>
              <a:rPr sz="1100" spc="-110" dirty="0">
                <a:solidFill>
                  <a:srgbClr val="797979"/>
                </a:solidFill>
                <a:latin typeface="Times New Roman"/>
                <a:cs typeface="Times New Roman"/>
              </a:rPr>
              <a:t>•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508929" y="5174097"/>
            <a:ext cx="862965" cy="5384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900" spc="-75" dirty="0">
                <a:solidFill>
                  <a:srgbClr val="9E9E9C"/>
                </a:solidFill>
                <a:latin typeface="Times New Roman"/>
                <a:cs typeface="Times New Roman"/>
              </a:rPr>
              <a:t>l</a:t>
            </a:r>
            <a:r>
              <a:rPr sz="900" spc="-110" dirty="0">
                <a:solidFill>
                  <a:srgbClr val="9E9E9C"/>
                </a:solidFill>
                <a:latin typeface="Times New Roman"/>
                <a:cs typeface="Times New Roman"/>
              </a:rPr>
              <a:t>t</a:t>
            </a:r>
            <a:r>
              <a:rPr sz="5025" spc="-1350" baseline="-19900" dirty="0">
                <a:solidFill>
                  <a:srgbClr val="696969"/>
                </a:solidFill>
                <a:latin typeface="Arial"/>
                <a:cs typeface="Arial"/>
              </a:rPr>
              <a:t>.</a:t>
            </a:r>
            <a:r>
              <a:rPr sz="900" spc="-85" dirty="0">
                <a:solidFill>
                  <a:srgbClr val="9E9E9C"/>
                </a:solidFill>
                <a:latin typeface="Times New Roman"/>
                <a:cs typeface="Times New Roman"/>
              </a:rPr>
              <a:t>-</a:t>
            </a:r>
            <a:r>
              <a:rPr sz="900" spc="30" dirty="0">
                <a:solidFill>
                  <a:srgbClr val="9E9E9C"/>
                </a:solidFill>
                <a:latin typeface="Times New Roman"/>
                <a:cs typeface="Times New Roman"/>
              </a:rPr>
              <a:t> </a:t>
            </a:r>
            <a:r>
              <a:rPr sz="5025" spc="-1117" baseline="-19900" dirty="0">
                <a:solidFill>
                  <a:srgbClr val="696969"/>
                </a:solidFill>
                <a:latin typeface="Arial"/>
                <a:cs typeface="Arial"/>
              </a:rPr>
              <a:t>.</a:t>
            </a:r>
            <a:r>
              <a:rPr sz="900" spc="-130" dirty="0">
                <a:solidFill>
                  <a:srgbClr val="797979"/>
                </a:solidFill>
                <a:latin typeface="Times New Roman"/>
                <a:cs typeface="Times New Roman"/>
              </a:rPr>
              <a:t>1</a:t>
            </a:r>
            <a:r>
              <a:rPr sz="5025" spc="-1320" baseline="-19900" dirty="0">
                <a:solidFill>
                  <a:srgbClr val="696969"/>
                </a:solidFill>
                <a:latin typeface="Arial"/>
                <a:cs typeface="Arial"/>
              </a:rPr>
              <a:t>.</a:t>
            </a:r>
            <a:r>
              <a:rPr sz="900" spc="-35" dirty="0">
                <a:solidFill>
                  <a:srgbClr val="797979"/>
                </a:solidFill>
                <a:latin typeface="Times New Roman"/>
                <a:cs typeface="Times New Roman"/>
              </a:rPr>
              <a:t>i:</a:t>
            </a:r>
            <a:r>
              <a:rPr sz="900" spc="-215" dirty="0">
                <a:solidFill>
                  <a:srgbClr val="797979"/>
                </a:solidFill>
                <a:latin typeface="Times New Roman"/>
                <a:cs typeface="Times New Roman"/>
              </a:rPr>
              <a:t>,</a:t>
            </a:r>
            <a:r>
              <a:rPr sz="5025" spc="-1132" baseline="-19900" dirty="0">
                <a:solidFill>
                  <a:srgbClr val="696969"/>
                </a:solidFill>
                <a:latin typeface="Arial"/>
                <a:cs typeface="Arial"/>
              </a:rPr>
              <a:t>.</a:t>
            </a:r>
            <a:r>
              <a:rPr sz="900" spc="-270" dirty="0">
                <a:solidFill>
                  <a:srgbClr val="797979"/>
                </a:solidFill>
                <a:latin typeface="Times New Roman"/>
                <a:cs typeface="Times New Roman"/>
              </a:rPr>
              <a:t>o</a:t>
            </a:r>
            <a:r>
              <a:rPr sz="900" spc="-310" dirty="0">
                <a:solidFill>
                  <a:srgbClr val="797979"/>
                </a:solidFill>
                <a:latin typeface="Times New Roman"/>
                <a:cs typeface="Times New Roman"/>
              </a:rPr>
              <a:t>1</a:t>
            </a:r>
            <a:r>
              <a:rPr sz="5025" spc="-1132" baseline="-19900" dirty="0">
                <a:solidFill>
                  <a:srgbClr val="696969"/>
                </a:solidFill>
                <a:latin typeface="Arial"/>
                <a:cs typeface="Arial"/>
              </a:rPr>
              <a:t>.</a:t>
            </a:r>
            <a:r>
              <a:rPr sz="900" spc="-80" dirty="0">
                <a:solidFill>
                  <a:srgbClr val="797979"/>
                </a:solidFill>
                <a:latin typeface="Times New Roman"/>
                <a:cs typeface="Times New Roman"/>
              </a:rPr>
              <a:t>1</a:t>
            </a:r>
            <a:r>
              <a:rPr sz="900" spc="-105" dirty="0">
                <a:solidFill>
                  <a:srgbClr val="696969"/>
                </a:solidFill>
                <a:latin typeface="Times New Roman"/>
                <a:cs typeface="Times New Roman"/>
              </a:rPr>
              <a:t>MOI</a:t>
            </a:r>
            <a:r>
              <a:rPr sz="900" spc="-220" dirty="0">
                <a:solidFill>
                  <a:srgbClr val="696969"/>
                </a:solidFill>
                <a:latin typeface="Times New Roman"/>
                <a:cs typeface="Times New Roman"/>
              </a:rPr>
              <a:t>O</a:t>
            </a:r>
            <a:r>
              <a:rPr sz="900" spc="15" dirty="0">
                <a:solidFill>
                  <a:srgbClr val="696969"/>
                </a:solidFill>
                <a:latin typeface="Times New Roman"/>
                <a:cs typeface="Times New Roman"/>
              </a:rPr>
              <a:t>l</a:t>
            </a:r>
            <a:r>
              <a:rPr sz="900" spc="-120" dirty="0">
                <a:solidFill>
                  <a:srgbClr val="696969"/>
                </a:solidFill>
                <a:latin typeface="Times New Roman"/>
                <a:cs typeface="Times New Roman"/>
              </a:rPr>
              <a:t>l</a:t>
            </a:r>
            <a:r>
              <a:rPr sz="900" spc="30" dirty="0">
                <a:solidFill>
                  <a:srgbClr val="898989"/>
                </a:solidFill>
                <a:latin typeface="Times New Roman"/>
                <a:cs typeface="Times New Roman"/>
              </a:rPr>
              <a:t>iH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637235" y="5597004"/>
            <a:ext cx="695325" cy="374650"/>
          </a:xfrm>
          <a:custGeom>
            <a:avLst/>
            <a:gdLst/>
            <a:ahLst/>
            <a:cxnLst/>
            <a:rect l="l" t="t" r="r" b="b"/>
            <a:pathLst>
              <a:path w="695325" h="374650">
                <a:moveTo>
                  <a:pt x="63715" y="0"/>
                </a:moveTo>
                <a:lnTo>
                  <a:pt x="0" y="0"/>
                </a:lnTo>
                <a:lnTo>
                  <a:pt x="0" y="374243"/>
                </a:lnTo>
                <a:lnTo>
                  <a:pt x="63715" y="374243"/>
                </a:lnTo>
                <a:lnTo>
                  <a:pt x="63715" y="0"/>
                </a:lnTo>
                <a:close/>
              </a:path>
              <a:path w="695325" h="374650">
                <a:moveTo>
                  <a:pt x="694994" y="0"/>
                </a:moveTo>
                <a:lnTo>
                  <a:pt x="312661" y="0"/>
                </a:lnTo>
                <a:lnTo>
                  <a:pt x="312661" y="374243"/>
                </a:lnTo>
                <a:lnTo>
                  <a:pt x="694994" y="374243"/>
                </a:lnTo>
                <a:lnTo>
                  <a:pt x="694994" y="0"/>
                </a:lnTo>
                <a:close/>
              </a:path>
            </a:pathLst>
          </a:custGeom>
          <a:solidFill>
            <a:srgbClr val="E8E9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6589416" y="5595147"/>
            <a:ext cx="767715" cy="3549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150" spc="-325" dirty="0">
                <a:solidFill>
                  <a:srgbClr val="797979"/>
                </a:solidFill>
                <a:latin typeface="Arial"/>
                <a:cs typeface="Arial"/>
              </a:rPr>
              <a:t>.</a:t>
            </a:r>
            <a:r>
              <a:rPr sz="2150" spc="-300" dirty="0">
                <a:solidFill>
                  <a:srgbClr val="BABAB8"/>
                </a:solidFill>
                <a:latin typeface="Arial"/>
                <a:cs typeface="Arial"/>
              </a:rPr>
              <a:t>,</a:t>
            </a:r>
            <a:r>
              <a:rPr sz="2150" spc="-25" dirty="0">
                <a:solidFill>
                  <a:srgbClr val="797979"/>
                </a:solidFill>
                <a:latin typeface="Arial"/>
                <a:cs typeface="Arial"/>
              </a:rPr>
              <a:t>,</a:t>
            </a:r>
            <a:r>
              <a:rPr sz="2150" spc="-40" dirty="0">
                <a:solidFill>
                  <a:srgbClr val="797979"/>
                </a:solidFill>
                <a:latin typeface="Arial"/>
                <a:cs typeface="Arial"/>
              </a:rPr>
              <a:t>.</a:t>
            </a:r>
            <a:r>
              <a:rPr sz="2150" spc="-200" dirty="0">
                <a:solidFill>
                  <a:srgbClr val="525252"/>
                </a:solidFill>
                <a:latin typeface="Arial"/>
                <a:cs typeface="Arial"/>
              </a:rPr>
              <a:t>,</a:t>
            </a:r>
            <a:r>
              <a:rPr sz="2150" spc="10" dirty="0">
                <a:solidFill>
                  <a:srgbClr val="9E9E9C"/>
                </a:solidFill>
                <a:latin typeface="Arial"/>
                <a:cs typeface="Arial"/>
              </a:rPr>
              <a:t>,</a:t>
            </a:r>
            <a:r>
              <a:rPr sz="2150" spc="-20" dirty="0">
                <a:solidFill>
                  <a:srgbClr val="C8CACA"/>
                </a:solidFill>
                <a:latin typeface="Arial"/>
                <a:cs typeface="Arial"/>
              </a:rPr>
              <a:t>-</a:t>
            </a:r>
            <a:r>
              <a:rPr sz="2150" spc="-95" dirty="0">
                <a:solidFill>
                  <a:srgbClr val="C8CACA"/>
                </a:solidFill>
                <a:latin typeface="Arial"/>
                <a:cs typeface="Arial"/>
              </a:rPr>
              <a:t> </a:t>
            </a:r>
            <a:r>
              <a:rPr sz="2150" spc="-20" dirty="0">
                <a:solidFill>
                  <a:srgbClr val="C8CACA"/>
                </a:solidFill>
                <a:latin typeface="Arial"/>
                <a:cs typeface="Arial"/>
              </a:rPr>
              <a:t>-</a:t>
            </a:r>
            <a:r>
              <a:rPr sz="2150" spc="-95" dirty="0">
                <a:solidFill>
                  <a:srgbClr val="C8CACA"/>
                </a:solidFill>
                <a:latin typeface="Arial"/>
                <a:cs typeface="Arial"/>
              </a:rPr>
              <a:t> </a:t>
            </a:r>
            <a:r>
              <a:rPr sz="2150" spc="-20" dirty="0">
                <a:solidFill>
                  <a:srgbClr val="C8CACA"/>
                </a:solidFill>
                <a:latin typeface="Arial"/>
                <a:cs typeface="Arial"/>
              </a:rPr>
              <a:t>-</a:t>
            </a:r>
            <a:endParaRPr sz="21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536113" y="5410141"/>
            <a:ext cx="658495" cy="1082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900" spc="-640" dirty="0">
                <a:solidFill>
                  <a:srgbClr val="797979"/>
                </a:solidFill>
                <a:latin typeface="Arial"/>
                <a:cs typeface="Arial"/>
              </a:rPr>
              <a:t>-·-</a:t>
            </a:r>
            <a:endParaRPr sz="69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186100" y="5933263"/>
            <a:ext cx="1043305" cy="5156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5"/>
              </a:spcBef>
            </a:pPr>
            <a:r>
              <a:rPr sz="3200" spc="-4695" dirty="0">
                <a:solidFill>
                  <a:srgbClr val="898989"/>
                </a:solidFill>
                <a:latin typeface="Times New Roman"/>
                <a:cs typeface="Times New Roman"/>
              </a:rPr>
              <a:t>.</a:t>
            </a:r>
            <a:r>
              <a:rPr sz="3200" spc="-335" dirty="0">
                <a:solidFill>
                  <a:srgbClr val="898989"/>
                </a:solidFill>
                <a:latin typeface="Times New Roman"/>
                <a:cs typeface="Times New Roman"/>
              </a:rPr>
              <a:t>,</a:t>
            </a:r>
            <a:r>
              <a:rPr sz="3200" spc="-220" dirty="0">
                <a:solidFill>
                  <a:srgbClr val="898989"/>
                </a:solidFill>
                <a:latin typeface="Times New Roman"/>
                <a:cs typeface="Times New Roman"/>
              </a:rPr>
              <a:t>.</a:t>
            </a:r>
            <a:r>
              <a:rPr sz="3200" spc="-409" dirty="0">
                <a:solidFill>
                  <a:srgbClr val="696969"/>
                </a:solidFill>
                <a:latin typeface="Times New Roman"/>
                <a:cs typeface="Times New Roman"/>
              </a:rPr>
              <a:t>.</a:t>
            </a:r>
            <a:r>
              <a:rPr sz="1425" spc="705" baseline="52631" dirty="0">
                <a:solidFill>
                  <a:srgbClr val="797979"/>
                </a:solidFill>
                <a:latin typeface="Arial"/>
                <a:cs typeface="Arial"/>
              </a:rPr>
              <a:t>ll</a:t>
            </a:r>
            <a:endParaRPr sz="1425" baseline="52631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744737" y="6022576"/>
            <a:ext cx="238125" cy="6229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900" spc="-420" dirty="0">
                <a:solidFill>
                  <a:srgbClr val="898989"/>
                </a:solidFill>
                <a:latin typeface="Times New Roman"/>
                <a:cs typeface="Times New Roman"/>
              </a:rPr>
              <a:t>...</a:t>
            </a:r>
            <a:endParaRPr sz="39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548780" y="4548903"/>
            <a:ext cx="33274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10" dirty="0">
                <a:solidFill>
                  <a:srgbClr val="898989"/>
                </a:solidFill>
                <a:latin typeface="Times New Roman"/>
                <a:cs typeface="Times New Roman"/>
              </a:rPr>
              <a:t>IM¥XI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503954" y="4548903"/>
            <a:ext cx="33528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60" dirty="0">
                <a:solidFill>
                  <a:srgbClr val="797979"/>
                </a:solidFill>
                <a:latin typeface="Times New Roman"/>
                <a:cs typeface="Times New Roman"/>
              </a:rPr>
              <a:t>l</a:t>
            </a:r>
            <a:r>
              <a:rPr sz="850" spc="25" dirty="0">
                <a:solidFill>
                  <a:srgbClr val="9E9E9C"/>
                </a:solidFill>
                <a:latin typeface="Times New Roman"/>
                <a:cs typeface="Times New Roman"/>
              </a:rPr>
              <a:t>,</a:t>
            </a:r>
            <a:r>
              <a:rPr sz="850" spc="-25" dirty="0">
                <a:solidFill>
                  <a:srgbClr val="797979"/>
                </a:solidFill>
                <a:latin typeface="Times New Roman"/>
                <a:cs typeface="Times New Roman"/>
              </a:rPr>
              <a:t>U</a:t>
            </a:r>
            <a:r>
              <a:rPr sz="850" spc="40" dirty="0">
                <a:solidFill>
                  <a:srgbClr val="9E9E9C"/>
                </a:solidFill>
                <a:latin typeface="Times New Roman"/>
                <a:cs typeface="Times New Roman"/>
              </a:rPr>
              <a:t>MC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8450190" y="4658881"/>
            <a:ext cx="13335" cy="163195"/>
          </a:xfrm>
          <a:custGeom>
            <a:avLst/>
            <a:gdLst/>
            <a:ahLst/>
            <a:cxnLst/>
            <a:rect l="l" t="t" r="r" b="b"/>
            <a:pathLst>
              <a:path w="13334" h="163195">
                <a:moveTo>
                  <a:pt x="12744" y="163173"/>
                </a:moveTo>
                <a:lnTo>
                  <a:pt x="0" y="163173"/>
                </a:lnTo>
                <a:lnTo>
                  <a:pt x="0" y="0"/>
                </a:lnTo>
                <a:lnTo>
                  <a:pt x="12744" y="0"/>
                </a:lnTo>
                <a:lnTo>
                  <a:pt x="12744" y="163173"/>
                </a:lnTo>
                <a:close/>
              </a:path>
            </a:pathLst>
          </a:custGeom>
          <a:solidFill>
            <a:srgbClr val="E8E9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8549613" y="4676874"/>
            <a:ext cx="133350" cy="134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0"/>
              </a:lnSpc>
            </a:pPr>
            <a:r>
              <a:rPr sz="950" spc="-185" dirty="0">
                <a:solidFill>
                  <a:srgbClr val="9E9E9C"/>
                </a:solidFill>
                <a:latin typeface="Times New Roman"/>
                <a:cs typeface="Times New Roman"/>
              </a:rPr>
              <a:t>l</a:t>
            </a:r>
            <a:r>
              <a:rPr sz="950" spc="80" dirty="0">
                <a:solidFill>
                  <a:srgbClr val="9E9E9C"/>
                </a:solidFill>
                <a:latin typeface="Times New Roman"/>
                <a:cs typeface="Times New Roman"/>
              </a:rPr>
              <a:t>...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8572690" y="4658893"/>
            <a:ext cx="1130300" cy="163195"/>
          </a:xfrm>
          <a:custGeom>
            <a:avLst/>
            <a:gdLst/>
            <a:ahLst/>
            <a:cxnLst/>
            <a:rect l="l" t="t" r="r" b="b"/>
            <a:pathLst>
              <a:path w="1130300" h="163195">
                <a:moveTo>
                  <a:pt x="152920" y="0"/>
                </a:moveTo>
                <a:lnTo>
                  <a:pt x="119634" y="0"/>
                </a:lnTo>
                <a:lnTo>
                  <a:pt x="81407" y="0"/>
                </a:lnTo>
                <a:lnTo>
                  <a:pt x="0" y="0"/>
                </a:lnTo>
                <a:lnTo>
                  <a:pt x="0" y="163169"/>
                </a:lnTo>
                <a:lnTo>
                  <a:pt x="81407" y="163169"/>
                </a:lnTo>
                <a:lnTo>
                  <a:pt x="119634" y="163169"/>
                </a:lnTo>
                <a:lnTo>
                  <a:pt x="152920" y="163169"/>
                </a:lnTo>
                <a:lnTo>
                  <a:pt x="152920" y="0"/>
                </a:lnTo>
                <a:close/>
              </a:path>
              <a:path w="1130300" h="163195">
                <a:moveTo>
                  <a:pt x="819873" y="0"/>
                </a:moveTo>
                <a:lnTo>
                  <a:pt x="223215" y="0"/>
                </a:lnTo>
                <a:lnTo>
                  <a:pt x="223215" y="163169"/>
                </a:lnTo>
                <a:lnTo>
                  <a:pt x="819873" y="163169"/>
                </a:lnTo>
                <a:lnTo>
                  <a:pt x="819873" y="0"/>
                </a:lnTo>
                <a:close/>
              </a:path>
              <a:path w="1130300" h="163195">
                <a:moveTo>
                  <a:pt x="1129880" y="0"/>
                </a:moveTo>
                <a:lnTo>
                  <a:pt x="1091653" y="0"/>
                </a:lnTo>
                <a:lnTo>
                  <a:pt x="1091653" y="163169"/>
                </a:lnTo>
                <a:lnTo>
                  <a:pt x="1129880" y="163169"/>
                </a:lnTo>
                <a:lnTo>
                  <a:pt x="1129880" y="0"/>
                </a:lnTo>
                <a:close/>
              </a:path>
            </a:pathLst>
          </a:custGeom>
          <a:solidFill>
            <a:srgbClr val="E8E9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8337166" y="4650976"/>
            <a:ext cx="703580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0" spc="55" dirty="0">
                <a:solidFill>
                  <a:srgbClr val="9E9E9C"/>
                </a:solidFill>
                <a:latin typeface="Times New Roman"/>
                <a:cs typeface="Times New Roman"/>
              </a:rPr>
              <a:t>:</a:t>
            </a:r>
            <a:r>
              <a:rPr sz="950" spc="-45" dirty="0">
                <a:solidFill>
                  <a:srgbClr val="9E9E9C"/>
                </a:solidFill>
                <a:latin typeface="Times New Roman"/>
                <a:cs typeface="Times New Roman"/>
              </a:rPr>
              <a:t>I</a:t>
            </a:r>
            <a:r>
              <a:rPr sz="950" spc="-740" dirty="0">
                <a:solidFill>
                  <a:srgbClr val="9E9E9C"/>
                </a:solidFill>
                <a:latin typeface="Times New Roman"/>
                <a:cs typeface="Times New Roman"/>
              </a:rPr>
              <a:t>O</a:t>
            </a:r>
            <a:r>
              <a:rPr sz="950" spc="-55" dirty="0">
                <a:solidFill>
                  <a:srgbClr val="BABAB8"/>
                </a:solidFill>
                <a:latin typeface="Times New Roman"/>
                <a:cs typeface="Times New Roman"/>
              </a:rPr>
              <a:t>,</a:t>
            </a:r>
            <a:r>
              <a:rPr sz="950" dirty="0">
                <a:solidFill>
                  <a:srgbClr val="BABAB8"/>
                </a:solidFill>
                <a:latin typeface="Times New Roman"/>
                <a:cs typeface="Times New Roman"/>
              </a:rPr>
              <a:t> </a:t>
            </a:r>
            <a:r>
              <a:rPr sz="950" spc="-120" dirty="0">
                <a:solidFill>
                  <a:srgbClr val="BABAB8"/>
                </a:solidFill>
                <a:latin typeface="Times New Roman"/>
                <a:cs typeface="Times New Roman"/>
              </a:rPr>
              <a:t> </a:t>
            </a:r>
            <a:r>
              <a:rPr sz="950" spc="80" dirty="0">
                <a:solidFill>
                  <a:srgbClr val="9E9E9C"/>
                </a:solidFill>
                <a:latin typeface="Times New Roman"/>
                <a:cs typeface="Times New Roman"/>
              </a:rPr>
              <a:t>,</a:t>
            </a:r>
            <a:r>
              <a:rPr sz="950" spc="-140" dirty="0">
                <a:solidFill>
                  <a:srgbClr val="9E9E9C"/>
                </a:solidFill>
                <a:latin typeface="Times New Roman"/>
                <a:cs typeface="Times New Roman"/>
              </a:rPr>
              <a:t> </a:t>
            </a:r>
            <a:r>
              <a:rPr sz="950" spc="-135" dirty="0">
                <a:solidFill>
                  <a:srgbClr val="BABAB8"/>
                </a:solidFill>
                <a:latin typeface="Times New Roman"/>
                <a:cs typeface="Times New Roman"/>
              </a:rPr>
              <a:t>c</a:t>
            </a:r>
            <a:r>
              <a:rPr sz="950" spc="-220" dirty="0">
                <a:solidFill>
                  <a:srgbClr val="BABAB8"/>
                </a:solidFill>
                <a:latin typeface="Times New Roman"/>
                <a:cs typeface="Times New Roman"/>
              </a:rPr>
              <a:t>:</a:t>
            </a:r>
            <a:r>
              <a:rPr sz="950" spc="-110" dirty="0">
                <a:solidFill>
                  <a:srgbClr val="9E9E9C"/>
                </a:solidFill>
                <a:latin typeface="Times New Roman"/>
                <a:cs typeface="Times New Roman"/>
              </a:rPr>
              <a:t>,</a:t>
            </a:r>
            <a:r>
              <a:rPr sz="950" spc="-254" dirty="0">
                <a:solidFill>
                  <a:srgbClr val="BABAB8"/>
                </a:solidFill>
                <a:latin typeface="Times New Roman"/>
                <a:cs typeface="Times New Roman"/>
              </a:rPr>
              <a:t>c</a:t>
            </a:r>
            <a:r>
              <a:rPr sz="950" spc="-120" dirty="0">
                <a:solidFill>
                  <a:srgbClr val="BABAB8"/>
                </a:solidFill>
                <a:latin typeface="Times New Roman"/>
                <a:cs typeface="Times New Roman"/>
              </a:rPr>
              <a:t>,</a:t>
            </a:r>
            <a:r>
              <a:rPr sz="950" spc="-95" dirty="0">
                <a:solidFill>
                  <a:srgbClr val="BABAB8"/>
                </a:solidFill>
                <a:latin typeface="Times New Roman"/>
                <a:cs typeface="Times New Roman"/>
              </a:rPr>
              <a:t>.-</a:t>
            </a:r>
            <a:r>
              <a:rPr sz="950" spc="-30" dirty="0">
                <a:solidFill>
                  <a:srgbClr val="BABAB8"/>
                </a:solidFill>
                <a:latin typeface="Times New Roman"/>
                <a:cs typeface="Times New Roman"/>
              </a:rPr>
              <a:t>;</a:t>
            </a:r>
            <a:r>
              <a:rPr sz="950" spc="-75" dirty="0">
                <a:solidFill>
                  <a:srgbClr val="9E9E9C"/>
                </a:solidFill>
                <a:latin typeface="Times New Roman"/>
                <a:cs typeface="Times New Roman"/>
              </a:rPr>
              <a:t>,</a:t>
            </a:r>
            <a:r>
              <a:rPr sz="950" spc="-35" dirty="0">
                <a:solidFill>
                  <a:srgbClr val="9E9E9C"/>
                </a:solidFill>
                <a:latin typeface="Times New Roman"/>
                <a:cs typeface="Times New Roman"/>
              </a:rPr>
              <a:t>,</a:t>
            </a:r>
            <a:r>
              <a:rPr sz="950" spc="125" dirty="0">
                <a:solidFill>
                  <a:srgbClr val="BABAB8"/>
                </a:solidFill>
                <a:latin typeface="Times New Roman"/>
                <a:cs typeface="Times New Roman"/>
              </a:rPr>
              <a:t>:;i</a:t>
            </a:r>
            <a:r>
              <a:rPr sz="950" spc="-165" dirty="0">
                <a:solidFill>
                  <a:srgbClr val="BABAB8"/>
                </a:solidFill>
                <a:latin typeface="Times New Roman"/>
                <a:cs typeface="Times New Roman"/>
              </a:rPr>
              <a:t>-</a:t>
            </a:r>
            <a:r>
              <a:rPr sz="950" spc="155" dirty="0">
                <a:solidFill>
                  <a:srgbClr val="BABAB8"/>
                </a:solidFill>
                <a:latin typeface="Times New Roman"/>
                <a:cs typeface="Times New Roman"/>
              </a:rPr>
              <a:t>-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9120020" y="4650976"/>
            <a:ext cx="657225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0" spc="155" dirty="0">
                <a:solidFill>
                  <a:srgbClr val="BABAB8"/>
                </a:solidFill>
                <a:latin typeface="Times New Roman"/>
                <a:cs typeface="Times New Roman"/>
              </a:rPr>
              <a:t>- </a:t>
            </a:r>
            <a:r>
              <a:rPr sz="950" spc="240" dirty="0">
                <a:solidFill>
                  <a:srgbClr val="BABAB8"/>
                </a:solidFill>
                <a:latin typeface="Times New Roman"/>
                <a:cs typeface="Times New Roman"/>
              </a:rPr>
              <a:t> </a:t>
            </a:r>
            <a:r>
              <a:rPr sz="950" spc="120" dirty="0">
                <a:solidFill>
                  <a:srgbClr val="9E9E9C"/>
                </a:solidFill>
                <a:latin typeface="Times New Roman"/>
                <a:cs typeface="Times New Roman"/>
              </a:rPr>
              <a:t>,.</a:t>
            </a:r>
            <a:r>
              <a:rPr sz="950" spc="35" dirty="0">
                <a:solidFill>
                  <a:srgbClr val="9E9E9C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797979"/>
                </a:solidFill>
                <a:latin typeface="Times New Roman"/>
                <a:cs typeface="Times New Roman"/>
              </a:rPr>
              <a:t>,</a:t>
            </a:r>
            <a:r>
              <a:rPr sz="950" dirty="0">
                <a:solidFill>
                  <a:srgbClr val="9E9E9C"/>
                </a:solidFill>
                <a:latin typeface="Times New Roman"/>
                <a:cs typeface="Times New Roman"/>
              </a:rPr>
              <a:t>:,.0</a:t>
            </a:r>
            <a:r>
              <a:rPr sz="950" spc="70" dirty="0">
                <a:solidFill>
                  <a:srgbClr val="9E9E9C"/>
                </a:solidFill>
                <a:latin typeface="Times New Roman"/>
                <a:cs typeface="Times New Roman"/>
              </a:rPr>
              <a:t> </a:t>
            </a:r>
            <a:r>
              <a:rPr sz="950" spc="-140" dirty="0">
                <a:solidFill>
                  <a:srgbClr val="BABAB8"/>
                </a:solidFill>
                <a:latin typeface="Times New Roman"/>
                <a:cs typeface="Times New Roman"/>
              </a:rPr>
              <a:t>.</a:t>
            </a:r>
            <a:r>
              <a:rPr sz="950" spc="-140" dirty="0">
                <a:solidFill>
                  <a:srgbClr val="797979"/>
                </a:solidFill>
                <a:latin typeface="Times New Roman"/>
                <a:cs typeface="Times New Roman"/>
              </a:rPr>
              <a:t>1</a:t>
            </a:r>
            <a:r>
              <a:rPr sz="950" spc="-140" dirty="0">
                <a:solidFill>
                  <a:srgbClr val="9E9E9C"/>
                </a:solidFill>
                <a:latin typeface="Times New Roman"/>
                <a:cs typeface="Times New Roman"/>
              </a:rPr>
              <a:t>1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8850986" y="4824323"/>
            <a:ext cx="422275" cy="400685"/>
          </a:xfrm>
          <a:custGeom>
            <a:avLst/>
            <a:gdLst/>
            <a:ahLst/>
            <a:cxnLst/>
            <a:rect l="l" t="t" r="r" b="b"/>
            <a:pathLst>
              <a:path w="422275" h="400685">
                <a:moveTo>
                  <a:pt x="421944" y="25946"/>
                </a:moveTo>
                <a:lnTo>
                  <a:pt x="76466" y="25946"/>
                </a:lnTo>
                <a:lnTo>
                  <a:pt x="76466" y="0"/>
                </a:lnTo>
                <a:lnTo>
                  <a:pt x="0" y="0"/>
                </a:lnTo>
                <a:lnTo>
                  <a:pt x="0" y="400354"/>
                </a:lnTo>
                <a:lnTo>
                  <a:pt x="76466" y="400354"/>
                </a:lnTo>
                <a:lnTo>
                  <a:pt x="76466" y="189128"/>
                </a:lnTo>
                <a:lnTo>
                  <a:pt x="421944" y="189128"/>
                </a:lnTo>
                <a:lnTo>
                  <a:pt x="421944" y="25946"/>
                </a:lnTo>
                <a:close/>
              </a:path>
            </a:pathLst>
          </a:custGeom>
          <a:solidFill>
            <a:srgbClr val="E8E9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8461156" y="4670115"/>
            <a:ext cx="562610" cy="3778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950" spc="-95" dirty="0">
                <a:solidFill>
                  <a:srgbClr val="9E9E9C"/>
                </a:solidFill>
                <a:latin typeface="Times New Roman"/>
                <a:cs typeface="Times New Roman"/>
              </a:rPr>
              <a:t>t$</a:t>
            </a:r>
            <a:r>
              <a:rPr sz="950" spc="-60" dirty="0">
                <a:solidFill>
                  <a:srgbClr val="9E9E9C"/>
                </a:solidFill>
                <a:latin typeface="Times New Roman"/>
                <a:cs typeface="Times New Roman"/>
              </a:rPr>
              <a:t>.</a:t>
            </a:r>
            <a:r>
              <a:rPr sz="950" spc="-80" dirty="0">
                <a:solidFill>
                  <a:srgbClr val="9E9E9C"/>
                </a:solidFill>
                <a:latin typeface="Times New Roman"/>
                <a:cs typeface="Times New Roman"/>
              </a:rPr>
              <a:t> </a:t>
            </a:r>
            <a:r>
              <a:rPr sz="950" spc="-80" dirty="0">
                <a:solidFill>
                  <a:srgbClr val="797979"/>
                </a:solidFill>
                <a:latin typeface="Times New Roman"/>
                <a:cs typeface="Times New Roman"/>
              </a:rPr>
              <a:t>1</a:t>
            </a:r>
            <a:r>
              <a:rPr sz="950" spc="-260" dirty="0">
                <a:solidFill>
                  <a:srgbClr val="9E9E9C"/>
                </a:solidFill>
                <a:latin typeface="Times New Roman"/>
                <a:cs typeface="Times New Roman"/>
              </a:rPr>
              <a:t>1</a:t>
            </a:r>
            <a:r>
              <a:rPr sz="3450" spc="-540" baseline="-28985" dirty="0">
                <a:solidFill>
                  <a:srgbClr val="696969"/>
                </a:solidFill>
                <a:latin typeface="Arial"/>
                <a:cs typeface="Arial"/>
              </a:rPr>
              <a:t>,</a:t>
            </a:r>
            <a:r>
              <a:rPr sz="3450" spc="-810" baseline="-28985" dirty="0">
                <a:solidFill>
                  <a:srgbClr val="898989"/>
                </a:solidFill>
                <a:latin typeface="Arial"/>
                <a:cs typeface="Arial"/>
              </a:rPr>
              <a:t>.</a:t>
            </a:r>
            <a:r>
              <a:rPr sz="950" spc="-145" dirty="0">
                <a:solidFill>
                  <a:srgbClr val="9E9E9C"/>
                </a:solidFill>
                <a:latin typeface="Times New Roman"/>
                <a:cs typeface="Times New Roman"/>
              </a:rPr>
              <a:t>A</a:t>
            </a:r>
            <a:r>
              <a:rPr sz="3450" spc="-877" baseline="-28985" dirty="0">
                <a:solidFill>
                  <a:srgbClr val="898989"/>
                </a:solidFill>
                <a:latin typeface="Arial"/>
                <a:cs typeface="Arial"/>
              </a:rPr>
              <a:t>,</a:t>
            </a:r>
            <a:r>
              <a:rPr sz="950" spc="-440" dirty="0">
                <a:solidFill>
                  <a:srgbClr val="9E9E9C"/>
                </a:solidFill>
                <a:latin typeface="Times New Roman"/>
                <a:cs typeface="Times New Roman"/>
              </a:rPr>
              <a:t>O</a:t>
            </a:r>
            <a:r>
              <a:rPr sz="3450" spc="-960" baseline="-28985" dirty="0">
                <a:solidFill>
                  <a:srgbClr val="BABAB8"/>
                </a:solidFill>
                <a:latin typeface="Arial"/>
                <a:cs typeface="Arial"/>
              </a:rPr>
              <a:t>r</a:t>
            </a:r>
            <a:r>
              <a:rPr sz="950" spc="-90" dirty="0">
                <a:solidFill>
                  <a:srgbClr val="C8CACA"/>
                </a:solidFill>
                <a:latin typeface="Times New Roman"/>
                <a:cs typeface="Times New Roman"/>
              </a:rPr>
              <a:t>&gt;--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9094565" y="4834707"/>
            <a:ext cx="745490" cy="51689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R="8890" algn="r">
              <a:lnSpc>
                <a:spcPct val="100000"/>
              </a:lnSpc>
              <a:spcBef>
                <a:spcPts val="165"/>
              </a:spcBef>
              <a:tabLst>
                <a:tab pos="334645" algn="l"/>
              </a:tabLst>
            </a:pPr>
            <a:r>
              <a:rPr sz="950" spc="-70" dirty="0">
                <a:solidFill>
                  <a:srgbClr val="C8CACA"/>
                </a:solidFill>
                <a:latin typeface="Times New Roman"/>
                <a:cs typeface="Times New Roman"/>
              </a:rPr>
              <a:t>-	</a:t>
            </a:r>
            <a:r>
              <a:rPr sz="950" spc="50" dirty="0">
                <a:solidFill>
                  <a:srgbClr val="9E9E9C"/>
                </a:solidFill>
                <a:latin typeface="Times New Roman"/>
                <a:cs typeface="Times New Roman"/>
              </a:rPr>
              <a:t>1ltOOI</a:t>
            </a:r>
            <a:endParaRPr sz="95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65"/>
              </a:spcBef>
            </a:pPr>
            <a:r>
              <a:rPr sz="950" b="1" spc="-80" dirty="0">
                <a:solidFill>
                  <a:srgbClr val="9E9E9C"/>
                </a:solidFill>
                <a:latin typeface="Times New Roman"/>
                <a:cs typeface="Times New Roman"/>
              </a:rPr>
              <a:t>ND</a:t>
            </a:r>
            <a:endParaRPr sz="950">
              <a:latin typeface="Times New Roman"/>
              <a:cs typeface="Times New Roman"/>
            </a:endParaRPr>
          </a:p>
          <a:p>
            <a:pPr marR="55244" algn="r">
              <a:lnSpc>
                <a:spcPct val="100000"/>
              </a:lnSpc>
              <a:spcBef>
                <a:spcPts val="615"/>
              </a:spcBef>
            </a:pPr>
            <a:r>
              <a:rPr sz="700" spc="-35" dirty="0">
                <a:solidFill>
                  <a:srgbClr val="9E9E9C"/>
                </a:solidFill>
                <a:latin typeface="Times New Roman"/>
                <a:cs typeface="Times New Roman"/>
              </a:rPr>
              <a:t>IC)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651518" y="5065645"/>
            <a:ext cx="277495" cy="4235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2600" spc="-315" dirty="0">
                <a:solidFill>
                  <a:srgbClr val="696969"/>
                </a:solidFill>
                <a:latin typeface="Arial"/>
                <a:cs typeface="Arial"/>
              </a:rPr>
              <a:t>,</a:t>
            </a:r>
            <a:r>
              <a:rPr sz="2600" spc="-315" dirty="0">
                <a:solidFill>
                  <a:srgbClr val="898989"/>
                </a:solidFill>
                <a:latin typeface="Arial"/>
                <a:cs typeface="Arial"/>
              </a:rPr>
              <a:t>.</a:t>
            </a:r>
            <a:r>
              <a:rPr sz="3000" spc="-472" baseline="19444" dirty="0">
                <a:solidFill>
                  <a:srgbClr val="9E9E9C"/>
                </a:solidFill>
                <a:latin typeface="Arial"/>
                <a:cs typeface="Arial"/>
              </a:rPr>
              <a:t>r</a:t>
            </a:r>
            <a:r>
              <a:rPr sz="2600" spc="-315" dirty="0">
                <a:solidFill>
                  <a:srgbClr val="898989"/>
                </a:solidFill>
                <a:latin typeface="Arial"/>
                <a:cs typeface="Arial"/>
              </a:rPr>
              <a:t>,</a:t>
            </a:r>
            <a:endParaRPr sz="260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8848383" y="5576091"/>
            <a:ext cx="38735" cy="435609"/>
          </a:xfrm>
          <a:custGeom>
            <a:avLst/>
            <a:gdLst/>
            <a:ahLst/>
            <a:cxnLst/>
            <a:rect l="l" t="t" r="r" b="b"/>
            <a:pathLst>
              <a:path w="38734" h="435610">
                <a:moveTo>
                  <a:pt x="38232" y="435166"/>
                </a:moveTo>
                <a:lnTo>
                  <a:pt x="0" y="435166"/>
                </a:lnTo>
                <a:lnTo>
                  <a:pt x="0" y="0"/>
                </a:lnTo>
                <a:lnTo>
                  <a:pt x="38232" y="0"/>
                </a:lnTo>
                <a:lnTo>
                  <a:pt x="38232" y="435166"/>
                </a:lnTo>
                <a:close/>
              </a:path>
            </a:pathLst>
          </a:custGeom>
          <a:solidFill>
            <a:srgbClr val="E8E9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8675860" y="5524972"/>
            <a:ext cx="256540" cy="4394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700" spc="-645" dirty="0">
                <a:solidFill>
                  <a:srgbClr val="696969"/>
                </a:solidFill>
                <a:latin typeface="Arial"/>
                <a:cs typeface="Arial"/>
              </a:rPr>
              <a:t>,</a:t>
            </a:r>
            <a:r>
              <a:rPr sz="3750" spc="-472" baseline="-4444" dirty="0">
                <a:solidFill>
                  <a:srgbClr val="797979"/>
                </a:solidFill>
                <a:latin typeface="Arial"/>
                <a:cs typeface="Arial"/>
              </a:rPr>
              <a:t>'</a:t>
            </a:r>
            <a:r>
              <a:rPr sz="2700" spc="-495" dirty="0">
                <a:solidFill>
                  <a:srgbClr val="9E9E9C"/>
                </a:solidFill>
                <a:latin typeface="Arial"/>
                <a:cs typeface="Arial"/>
              </a:rPr>
              <a:t>.</a:t>
            </a:r>
            <a:r>
              <a:rPr sz="3750" spc="-757" baseline="-4444" dirty="0">
                <a:solidFill>
                  <a:srgbClr val="797979"/>
                </a:solidFill>
                <a:latin typeface="Arial"/>
                <a:cs typeface="Arial"/>
              </a:rPr>
              <a:t>"</a:t>
            </a:r>
            <a:r>
              <a:rPr sz="2700" spc="-430" dirty="0">
                <a:solidFill>
                  <a:srgbClr val="9E9E9C"/>
                </a:solidFill>
                <a:latin typeface="Arial"/>
                <a:cs typeface="Arial"/>
              </a:rPr>
              <a:t>,</a:t>
            </a:r>
            <a:r>
              <a:rPr sz="3750" spc="-209" baseline="-4444" dirty="0">
                <a:solidFill>
                  <a:srgbClr val="BABAB8"/>
                </a:solidFill>
                <a:latin typeface="Arial"/>
                <a:cs typeface="Arial"/>
              </a:rPr>
              <a:t>[</a:t>
            </a:r>
            <a:endParaRPr sz="3750" baseline="-4444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9658506" y="5646184"/>
            <a:ext cx="195580" cy="3270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125"/>
              </a:lnSpc>
              <a:spcBef>
                <a:spcPts val="105"/>
              </a:spcBef>
            </a:pPr>
            <a:r>
              <a:rPr sz="950" b="1" spc="-25" dirty="0">
                <a:solidFill>
                  <a:srgbClr val="9E9E9C"/>
                </a:solidFill>
                <a:latin typeface="Times New Roman"/>
                <a:cs typeface="Times New Roman"/>
              </a:rPr>
              <a:t>ND</a:t>
            </a:r>
            <a:endParaRPr sz="950">
              <a:latin typeface="Times New Roman"/>
              <a:cs typeface="Times New Roman"/>
            </a:endParaRPr>
          </a:p>
          <a:p>
            <a:pPr marL="12700">
              <a:lnSpc>
                <a:spcPts val="1245"/>
              </a:lnSpc>
            </a:pPr>
            <a:r>
              <a:rPr sz="1050" b="1" spc="-105" dirty="0">
                <a:solidFill>
                  <a:srgbClr val="9E9E9C"/>
                </a:solidFill>
                <a:latin typeface="Times New Roman"/>
                <a:cs typeface="Times New Roman"/>
              </a:rPr>
              <a:t>ND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9501196" y="5965159"/>
            <a:ext cx="344805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235" dirty="0">
                <a:solidFill>
                  <a:srgbClr val="69CF67"/>
                </a:solidFill>
                <a:latin typeface="Arial"/>
                <a:cs typeface="Arial"/>
              </a:rPr>
              <a:t>lltHI</a:t>
            </a:r>
            <a:endParaRPr sz="75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9606284" y="5984298"/>
            <a:ext cx="262255" cy="4394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2700" spc="-545" dirty="0">
                <a:solidFill>
                  <a:srgbClr val="898989"/>
                </a:solidFill>
                <a:latin typeface="Arial"/>
                <a:cs typeface="Arial"/>
              </a:rPr>
              <a:t>,</a:t>
            </a:r>
            <a:r>
              <a:rPr sz="1425" b="1" spc="-622" baseline="46783" dirty="0">
                <a:solidFill>
                  <a:srgbClr val="9E9E9C"/>
                </a:solidFill>
                <a:latin typeface="Times New Roman"/>
                <a:cs typeface="Times New Roman"/>
              </a:rPr>
              <a:t>N</a:t>
            </a:r>
            <a:r>
              <a:rPr sz="2700" spc="-420" dirty="0">
                <a:solidFill>
                  <a:srgbClr val="898989"/>
                </a:solidFill>
                <a:latin typeface="Arial"/>
                <a:cs typeface="Arial"/>
              </a:rPr>
              <a:t>.</a:t>
            </a:r>
            <a:r>
              <a:rPr sz="1425" b="1" spc="-810" baseline="46783" dirty="0">
                <a:solidFill>
                  <a:srgbClr val="9E9E9C"/>
                </a:solidFill>
                <a:latin typeface="Times New Roman"/>
                <a:cs typeface="Times New Roman"/>
              </a:rPr>
              <a:t>D</a:t>
            </a:r>
            <a:r>
              <a:rPr sz="2700" spc="-270" dirty="0">
                <a:solidFill>
                  <a:srgbClr val="898989"/>
                </a:solidFill>
                <a:latin typeface="Arial"/>
                <a:cs typeface="Arial"/>
              </a:rPr>
              <a:t>,</a:t>
            </a:r>
            <a:endParaRPr sz="2700">
              <a:latin typeface="Arial"/>
              <a:cs typeface="Arial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8840959" y="6295718"/>
            <a:ext cx="26034" cy="478790"/>
          </a:xfrm>
          <a:custGeom>
            <a:avLst/>
            <a:gdLst/>
            <a:ahLst/>
            <a:cxnLst/>
            <a:rect l="l" t="t" r="r" b="b"/>
            <a:pathLst>
              <a:path w="26034" h="478790">
                <a:moveTo>
                  <a:pt x="25488" y="478683"/>
                </a:moveTo>
                <a:lnTo>
                  <a:pt x="0" y="478683"/>
                </a:lnTo>
                <a:lnTo>
                  <a:pt x="0" y="0"/>
                </a:lnTo>
                <a:lnTo>
                  <a:pt x="25488" y="0"/>
                </a:lnTo>
                <a:lnTo>
                  <a:pt x="25488" y="478683"/>
                </a:lnTo>
                <a:close/>
              </a:path>
            </a:pathLst>
          </a:custGeom>
          <a:solidFill>
            <a:srgbClr val="E8E9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8602922" y="5996822"/>
            <a:ext cx="276860" cy="4470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750" spc="-490" dirty="0">
                <a:solidFill>
                  <a:srgbClr val="797979"/>
                </a:solidFill>
                <a:latin typeface="Arial"/>
                <a:cs typeface="Arial"/>
              </a:rPr>
              <a:t>,</a:t>
            </a:r>
            <a:r>
              <a:rPr sz="2750" spc="-120" dirty="0">
                <a:solidFill>
                  <a:srgbClr val="9E9E9C"/>
                </a:solidFill>
                <a:latin typeface="Arial"/>
                <a:cs typeface="Arial"/>
              </a:rPr>
              <a:t>.</a:t>
            </a:r>
            <a:r>
              <a:rPr sz="2750" spc="-495" dirty="0">
                <a:solidFill>
                  <a:srgbClr val="9E9E9C"/>
                </a:solidFill>
                <a:latin typeface="Arial"/>
                <a:cs typeface="Arial"/>
              </a:rPr>
              <a:t>,</a:t>
            </a:r>
            <a:r>
              <a:rPr sz="2750" spc="10" dirty="0">
                <a:solidFill>
                  <a:srgbClr val="BABAB8"/>
                </a:solidFill>
                <a:latin typeface="Arial"/>
                <a:cs typeface="Arial"/>
              </a:rPr>
              <a:t>,</a:t>
            </a:r>
            <a:endParaRPr sz="275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9658506" y="6564836"/>
            <a:ext cx="19367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5" dirty="0">
                <a:solidFill>
                  <a:srgbClr val="9E9E9C"/>
                </a:solidFill>
                <a:latin typeface="Times New Roman"/>
                <a:cs typeface="Times New Roman"/>
              </a:rPr>
              <a:t>ND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7771866" y="7036922"/>
            <a:ext cx="25781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50" u="heavy" spc="-105" dirty="0">
                <a:solidFill>
                  <a:srgbClr val="1167C1"/>
                </a:solidFill>
                <a:uFill>
                  <a:solidFill>
                    <a:srgbClr val="1167C1"/>
                  </a:solidFill>
                </a:uFill>
                <a:latin typeface="Arial"/>
                <a:cs typeface="Arial"/>
              </a:rPr>
              <a:t>4</a:t>
            </a:r>
            <a:r>
              <a:rPr sz="1450" u="heavy" spc="-140" dirty="0">
                <a:solidFill>
                  <a:srgbClr val="1167C1"/>
                </a:solidFill>
                <a:uFill>
                  <a:solidFill>
                    <a:srgbClr val="1167C1"/>
                  </a:solidFill>
                </a:uFill>
                <a:latin typeface="Arial"/>
                <a:cs typeface="Arial"/>
              </a:rPr>
              <a:t> </a:t>
            </a:r>
            <a:r>
              <a:rPr sz="1550" u="heavy" spc="20" dirty="0">
                <a:solidFill>
                  <a:srgbClr val="1167C1"/>
                </a:solidFill>
                <a:uFill>
                  <a:solidFill>
                    <a:srgbClr val="1167C1"/>
                  </a:solidFill>
                </a:uFill>
                <a:latin typeface="Arial"/>
                <a:cs typeface="Arial"/>
              </a:rPr>
              <a:t>f</a:t>
            </a:r>
            <a:r>
              <a:rPr sz="1550" spc="15" dirty="0">
                <a:solidFill>
                  <a:srgbClr val="1167C1"/>
                </a:solidFill>
                <a:latin typeface="Arial"/>
                <a:cs typeface="Arial"/>
              </a:rPr>
              <a:t>l</a:t>
            </a:r>
            <a:endParaRPr sz="155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9514207" y="7796086"/>
            <a:ext cx="382905" cy="43942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algn="ctr">
              <a:lnSpc>
                <a:spcPts val="490"/>
              </a:lnSpc>
              <a:spcBef>
                <a:spcPts val="155"/>
              </a:spcBef>
            </a:pPr>
            <a:r>
              <a:rPr sz="850" spc="10" dirty="0">
                <a:solidFill>
                  <a:srgbClr val="696969"/>
                </a:solidFill>
                <a:latin typeface="Times New Roman"/>
                <a:cs typeface="Times New Roman"/>
              </a:rPr>
              <a:t>, </a:t>
            </a:r>
            <a:r>
              <a:rPr sz="850" spc="80" dirty="0">
                <a:solidFill>
                  <a:srgbClr val="696969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9E9E9C"/>
                </a:solidFill>
                <a:latin typeface="Times New Roman"/>
                <a:cs typeface="Times New Roman"/>
              </a:rPr>
              <a:t>.,,</a:t>
            </a:r>
            <a:r>
              <a:rPr sz="850" spc="200" dirty="0">
                <a:solidFill>
                  <a:srgbClr val="9E9E9C"/>
                </a:solidFill>
                <a:latin typeface="Times New Roman"/>
                <a:cs typeface="Times New Roman"/>
              </a:rPr>
              <a:t> </a:t>
            </a:r>
            <a:r>
              <a:rPr sz="850" spc="25" dirty="0">
                <a:solidFill>
                  <a:srgbClr val="9E9E9C"/>
                </a:solidFill>
                <a:latin typeface="Times New Roman"/>
                <a:cs typeface="Times New Roman"/>
              </a:rPr>
              <a:t>$0</a:t>
            </a:r>
            <a:endParaRPr sz="850">
              <a:latin typeface="Times New Roman"/>
              <a:cs typeface="Times New Roman"/>
            </a:endParaRPr>
          </a:p>
          <a:p>
            <a:pPr marR="3175" algn="ctr">
              <a:lnSpc>
                <a:spcPts val="2710"/>
              </a:lnSpc>
            </a:pPr>
            <a:r>
              <a:rPr sz="2700" b="1" spc="-665" dirty="0">
                <a:solidFill>
                  <a:srgbClr val="9E9E9C"/>
                </a:solidFill>
                <a:latin typeface="Times New Roman"/>
                <a:cs typeface="Times New Roman"/>
              </a:rPr>
              <a:t>o</a:t>
            </a:r>
            <a:r>
              <a:rPr sz="2700" b="1" spc="-665" dirty="0">
                <a:solidFill>
                  <a:srgbClr val="0F6D0F"/>
                </a:solidFill>
                <a:latin typeface="Times New Roman"/>
                <a:cs typeface="Times New Roman"/>
              </a:rPr>
              <a:t>e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9613052" y="8089545"/>
            <a:ext cx="309245" cy="3168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b="1" spc="-355" dirty="0">
                <a:solidFill>
                  <a:srgbClr val="9E9E9C"/>
                </a:solidFill>
                <a:latin typeface="Times New Roman"/>
                <a:cs typeface="Times New Roman"/>
              </a:rPr>
              <a:t>o</a:t>
            </a:r>
            <a:r>
              <a:rPr sz="1900" b="1" spc="150" dirty="0">
                <a:solidFill>
                  <a:srgbClr val="0F6D0F"/>
                </a:solidFill>
                <a:latin typeface="Times New Roman"/>
                <a:cs typeface="Times New Roman"/>
              </a:rPr>
              <a:t>O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9394921" y="8210756"/>
            <a:ext cx="657860" cy="81406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150" b="1" spc="-1530" dirty="0">
                <a:solidFill>
                  <a:srgbClr val="9E9E9C"/>
                </a:solidFill>
                <a:latin typeface="Courier New"/>
                <a:cs typeface="Courier New"/>
              </a:rPr>
              <a:t>·</a:t>
            </a:r>
            <a:r>
              <a:rPr sz="5150" b="1" spc="320" dirty="0">
                <a:solidFill>
                  <a:srgbClr val="0F6D0F"/>
                </a:solidFill>
                <a:latin typeface="Courier New"/>
                <a:cs typeface="Courier New"/>
              </a:rPr>
              <a:t>•</a:t>
            </a:r>
            <a:endParaRPr sz="5150">
              <a:latin typeface="Courier New"/>
              <a:cs typeface="Courier New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9649822" y="8712875"/>
            <a:ext cx="13335" cy="722630"/>
          </a:xfrm>
          <a:custGeom>
            <a:avLst/>
            <a:gdLst/>
            <a:ahLst/>
            <a:cxnLst/>
            <a:rect l="l" t="t" r="r" b="b"/>
            <a:pathLst>
              <a:path w="13334" h="722629">
                <a:moveTo>
                  <a:pt x="12744" y="722376"/>
                </a:moveTo>
                <a:lnTo>
                  <a:pt x="0" y="722376"/>
                </a:lnTo>
                <a:lnTo>
                  <a:pt x="0" y="0"/>
                </a:lnTo>
                <a:lnTo>
                  <a:pt x="12744" y="0"/>
                </a:lnTo>
                <a:lnTo>
                  <a:pt x="12744" y="722376"/>
                </a:lnTo>
                <a:close/>
              </a:path>
            </a:pathLst>
          </a:custGeom>
          <a:solidFill>
            <a:srgbClr val="E8E9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7200675" y="8465938"/>
            <a:ext cx="2622550" cy="7067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  <a:tabLst>
                <a:tab pos="2332355" algn="l"/>
              </a:tabLst>
            </a:pPr>
            <a:r>
              <a:rPr sz="4450" u="heavy" spc="5" dirty="0">
                <a:solidFill>
                  <a:srgbClr val="9E9E9C"/>
                </a:solidFill>
                <a:uFill>
                  <a:solidFill>
                    <a:srgbClr val="000000"/>
                  </a:solidFill>
                </a:uFill>
                <a:latin typeface="Courier New"/>
                <a:cs typeface="Courier New"/>
              </a:rPr>
              <a:t> 	</a:t>
            </a:r>
            <a:r>
              <a:rPr sz="4450" spc="-1535" dirty="0">
                <a:solidFill>
                  <a:srgbClr val="9E9E9C"/>
                </a:solidFill>
                <a:latin typeface="Courier New"/>
                <a:cs typeface="Courier New"/>
              </a:rPr>
              <a:t>•</a:t>
            </a:r>
            <a:r>
              <a:rPr sz="6225" spc="-2302" baseline="-22757" dirty="0">
                <a:solidFill>
                  <a:srgbClr val="9E9E9C"/>
                </a:solidFill>
                <a:latin typeface="Arial"/>
                <a:cs typeface="Arial"/>
              </a:rPr>
              <a:t>•</a:t>
            </a:r>
            <a:r>
              <a:rPr sz="4450" spc="-1535" dirty="0">
                <a:solidFill>
                  <a:srgbClr val="0F6D0F"/>
                </a:solidFill>
                <a:latin typeface="Courier New"/>
                <a:cs typeface="Courier New"/>
              </a:rPr>
              <a:t>•</a:t>
            </a:r>
            <a:r>
              <a:rPr sz="6225" spc="-2302" baseline="-22757" dirty="0">
                <a:solidFill>
                  <a:srgbClr val="BABAB8"/>
                </a:solidFill>
                <a:latin typeface="Arial"/>
                <a:cs typeface="Arial"/>
              </a:rPr>
              <a:t>·</a:t>
            </a:r>
            <a:r>
              <a:rPr sz="6225" spc="-2302" baseline="-22757" dirty="0">
                <a:solidFill>
                  <a:srgbClr val="0F6D0F"/>
                </a:solidFill>
                <a:latin typeface="Arial"/>
                <a:cs typeface="Arial"/>
              </a:rPr>
              <a:t>•</a:t>
            </a:r>
            <a:endParaRPr sz="6225" baseline="-22757">
              <a:latin typeface="Arial"/>
              <a:cs typeface="Arial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10162525" y="5055422"/>
            <a:ext cx="26034" cy="128905"/>
          </a:xfrm>
          <a:custGeom>
            <a:avLst/>
            <a:gdLst/>
            <a:ahLst/>
            <a:cxnLst/>
            <a:rect l="l" t="t" r="r" b="b"/>
            <a:pathLst>
              <a:path w="26034" h="128904">
                <a:moveTo>
                  <a:pt x="25488" y="128821"/>
                </a:moveTo>
                <a:lnTo>
                  <a:pt x="0" y="128821"/>
                </a:lnTo>
                <a:lnTo>
                  <a:pt x="0" y="0"/>
                </a:lnTo>
                <a:lnTo>
                  <a:pt x="25488" y="0"/>
                </a:lnTo>
                <a:lnTo>
                  <a:pt x="25488" y="128821"/>
                </a:lnTo>
                <a:close/>
              </a:path>
            </a:pathLst>
          </a:custGeom>
          <a:solidFill>
            <a:srgbClr val="E8E9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10124430" y="4376655"/>
            <a:ext cx="882015" cy="13169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65405">
              <a:lnSpc>
                <a:spcPts val="3995"/>
              </a:lnSpc>
              <a:spcBef>
                <a:spcPts val="114"/>
              </a:spcBef>
            </a:pPr>
            <a:r>
              <a:rPr sz="3400" spc="-400" dirty="0">
                <a:solidFill>
                  <a:srgbClr val="797979"/>
                </a:solidFill>
                <a:latin typeface="Times New Roman"/>
                <a:cs typeface="Times New Roman"/>
              </a:rPr>
              <a:t>........</a:t>
            </a:r>
            <a:endParaRPr sz="3400">
              <a:latin typeface="Times New Roman"/>
              <a:cs typeface="Times New Roman"/>
            </a:endParaRPr>
          </a:p>
          <a:p>
            <a:pPr marL="88265">
              <a:lnSpc>
                <a:spcPts val="875"/>
              </a:lnSpc>
            </a:pPr>
            <a:r>
              <a:rPr sz="800" spc="305" dirty="0">
                <a:solidFill>
                  <a:srgbClr val="797979"/>
                </a:solidFill>
                <a:latin typeface="Arial"/>
                <a:cs typeface="Arial"/>
              </a:rPr>
              <a:t>Dltat•</a:t>
            </a:r>
            <a:endParaRPr sz="8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395"/>
              </a:spcBef>
            </a:pPr>
            <a:r>
              <a:rPr sz="750" spc="-95" dirty="0">
                <a:solidFill>
                  <a:srgbClr val="BABAB8"/>
                </a:solidFill>
                <a:latin typeface="Times New Roman"/>
                <a:cs typeface="Times New Roman"/>
              </a:rPr>
              <a:t>i</a:t>
            </a:r>
            <a:r>
              <a:rPr sz="750" spc="-15" dirty="0">
                <a:solidFill>
                  <a:srgbClr val="BABAB8"/>
                </a:solidFill>
                <a:latin typeface="Times New Roman"/>
                <a:cs typeface="Times New Roman"/>
              </a:rPr>
              <a:t> </a:t>
            </a:r>
            <a:r>
              <a:rPr sz="750" spc="45" dirty="0">
                <a:solidFill>
                  <a:srgbClr val="898989"/>
                </a:solidFill>
                <a:latin typeface="Times New Roman"/>
                <a:cs typeface="Times New Roman"/>
              </a:rPr>
              <a:t>lilMIIIM</a:t>
            </a:r>
            <a:endParaRPr sz="750">
              <a:latin typeface="Times New Roman"/>
              <a:cs typeface="Times New Roman"/>
            </a:endParaRPr>
          </a:p>
          <a:p>
            <a:pPr marL="90805">
              <a:lnSpc>
                <a:spcPts val="815"/>
              </a:lnSpc>
              <a:spcBef>
                <a:spcPts val="105"/>
              </a:spcBef>
            </a:pPr>
            <a:r>
              <a:rPr sz="850" spc="-5" dirty="0">
                <a:solidFill>
                  <a:srgbClr val="898989"/>
                </a:solidFill>
                <a:latin typeface="Arial"/>
                <a:cs typeface="Arial"/>
              </a:rPr>
              <a:t>CWOOIIDltu,._.</a:t>
            </a:r>
            <a:endParaRPr sz="850">
              <a:latin typeface="Arial"/>
              <a:cs typeface="Arial"/>
            </a:endParaRPr>
          </a:p>
          <a:p>
            <a:pPr marL="77470">
              <a:lnSpc>
                <a:spcPts val="680"/>
              </a:lnSpc>
            </a:pPr>
            <a:r>
              <a:rPr sz="1350" spc="-150" dirty="0">
                <a:solidFill>
                  <a:srgbClr val="898989"/>
                </a:solidFill>
                <a:latin typeface="Times New Roman"/>
                <a:cs typeface="Times New Roman"/>
              </a:rPr>
              <a:t>0,(Wt</a:t>
            </a:r>
            <a:endParaRPr sz="1350">
              <a:latin typeface="Times New Roman"/>
              <a:cs typeface="Times New Roman"/>
            </a:endParaRPr>
          </a:p>
          <a:p>
            <a:pPr marL="81280">
              <a:lnSpc>
                <a:spcPts val="2390"/>
              </a:lnSpc>
            </a:pPr>
            <a:r>
              <a:rPr sz="3900" spc="-817" baseline="-17094" dirty="0">
                <a:solidFill>
                  <a:srgbClr val="898989"/>
                </a:solidFill>
                <a:latin typeface="Arial"/>
                <a:cs typeface="Arial"/>
              </a:rPr>
              <a:t>,</a:t>
            </a:r>
            <a:r>
              <a:rPr sz="750" spc="-229" dirty="0">
                <a:solidFill>
                  <a:srgbClr val="797979"/>
                </a:solidFill>
                <a:latin typeface="Arial"/>
                <a:cs typeface="Arial"/>
              </a:rPr>
              <a:t>S</a:t>
            </a:r>
            <a:r>
              <a:rPr sz="3900" spc="-675" baseline="-17094" dirty="0">
                <a:solidFill>
                  <a:srgbClr val="898989"/>
                </a:solidFill>
                <a:latin typeface="Arial"/>
                <a:cs typeface="Arial"/>
              </a:rPr>
              <a:t>.</a:t>
            </a:r>
            <a:r>
              <a:rPr sz="750" spc="5" dirty="0">
                <a:solidFill>
                  <a:srgbClr val="797979"/>
                </a:solidFill>
                <a:latin typeface="Arial"/>
                <a:cs typeface="Arial"/>
              </a:rPr>
              <a:t>l</a:t>
            </a:r>
            <a:r>
              <a:rPr sz="3900" spc="-1087" baseline="-17094" dirty="0">
                <a:solidFill>
                  <a:srgbClr val="898989"/>
                </a:solidFill>
                <a:latin typeface="Arial"/>
                <a:cs typeface="Arial"/>
              </a:rPr>
              <a:t>.</a:t>
            </a:r>
            <a:r>
              <a:rPr sz="750" spc="10" dirty="0">
                <a:solidFill>
                  <a:srgbClr val="797979"/>
                </a:solidFill>
                <a:latin typeface="Arial"/>
                <a:cs typeface="Arial"/>
              </a:rPr>
              <a:t>ll</a:t>
            </a:r>
            <a:r>
              <a:rPr sz="750" spc="-130" dirty="0">
                <a:solidFill>
                  <a:srgbClr val="797979"/>
                </a:solidFill>
                <a:latin typeface="Arial"/>
                <a:cs typeface="Arial"/>
              </a:rPr>
              <a:t>t</a:t>
            </a:r>
            <a:r>
              <a:rPr sz="3900" spc="-877" baseline="-17094" dirty="0">
                <a:solidFill>
                  <a:srgbClr val="898989"/>
                </a:solidFill>
                <a:latin typeface="Arial"/>
                <a:cs typeface="Arial"/>
              </a:rPr>
              <a:t>,</a:t>
            </a:r>
            <a:r>
              <a:rPr sz="750" spc="10" dirty="0">
                <a:solidFill>
                  <a:srgbClr val="797979"/>
                </a:solidFill>
                <a:latin typeface="Arial"/>
                <a:cs typeface="Arial"/>
              </a:rPr>
              <a:t>l</a:t>
            </a:r>
            <a:r>
              <a:rPr sz="750" spc="-45" dirty="0">
                <a:solidFill>
                  <a:srgbClr val="797979"/>
                </a:solidFill>
                <a:latin typeface="Arial"/>
                <a:cs typeface="Arial"/>
              </a:rPr>
              <a:t>l</a:t>
            </a:r>
            <a:r>
              <a:rPr sz="3900" spc="-2092" baseline="-17094" dirty="0">
                <a:solidFill>
                  <a:srgbClr val="898989"/>
                </a:solidFill>
                <a:latin typeface="Arial"/>
                <a:cs typeface="Arial"/>
              </a:rPr>
              <a:t>_</a:t>
            </a:r>
            <a:r>
              <a:rPr sz="750" spc="10" dirty="0">
                <a:solidFill>
                  <a:srgbClr val="797979"/>
                </a:solidFill>
                <a:latin typeface="Arial"/>
                <a:cs typeface="Arial"/>
              </a:rPr>
              <a:t>l</a:t>
            </a:r>
            <a:r>
              <a:rPr sz="750" spc="20" dirty="0">
                <a:solidFill>
                  <a:srgbClr val="797979"/>
                </a:solidFill>
                <a:latin typeface="Arial"/>
                <a:cs typeface="Arial"/>
              </a:rPr>
              <a:t>t</a:t>
            </a:r>
            <a:r>
              <a:rPr sz="750" spc="-90" dirty="0">
                <a:solidFill>
                  <a:srgbClr val="797979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797979"/>
                </a:solidFill>
                <a:latin typeface="Times New Roman"/>
                <a:cs typeface="Times New Roman"/>
              </a:rPr>
              <a:t>Dl</a:t>
            </a:r>
            <a:r>
              <a:rPr sz="800" spc="-114" dirty="0">
                <a:solidFill>
                  <a:srgbClr val="797979"/>
                </a:solidFill>
                <a:latin typeface="Times New Roman"/>
                <a:cs typeface="Times New Roman"/>
              </a:rPr>
              <a:t>o</a:t>
            </a:r>
            <a:r>
              <a:rPr sz="800" spc="50" dirty="0">
                <a:solidFill>
                  <a:srgbClr val="797979"/>
                </a:solidFill>
                <a:latin typeface="Times New Roman"/>
                <a:cs typeface="Times New Roman"/>
              </a:rPr>
              <a:t>tll</a:t>
            </a:r>
            <a:r>
              <a:rPr sz="800" spc="-80" dirty="0">
                <a:solidFill>
                  <a:srgbClr val="797979"/>
                </a:solidFill>
                <a:latin typeface="Times New Roman"/>
                <a:cs typeface="Times New Roman"/>
              </a:rPr>
              <a:t>l</a:t>
            </a:r>
            <a:r>
              <a:rPr sz="800" spc="90" dirty="0">
                <a:solidFill>
                  <a:srgbClr val="9E9E9C"/>
                </a:solidFill>
                <a:latin typeface="Times New Roman"/>
                <a:cs typeface="Times New Roman"/>
              </a:rPr>
              <a:t>e</a:t>
            </a:r>
            <a:endParaRPr sz="800">
              <a:latin typeface="Times New Roman"/>
              <a:cs typeface="Times New Roman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11293916" y="4492076"/>
            <a:ext cx="2164715" cy="412750"/>
            <a:chOff x="11293916" y="4492076"/>
            <a:chExt cx="2164715" cy="412750"/>
          </a:xfrm>
        </p:grpSpPr>
        <p:sp>
          <p:nvSpPr>
            <p:cNvPr id="66" name="object 66"/>
            <p:cNvSpPr/>
            <p:nvPr/>
          </p:nvSpPr>
          <p:spPr>
            <a:xfrm>
              <a:off x="11293907" y="4492078"/>
              <a:ext cx="1965960" cy="412750"/>
            </a:xfrm>
            <a:custGeom>
              <a:avLst/>
              <a:gdLst/>
              <a:ahLst/>
              <a:cxnLst/>
              <a:rect l="l" t="t" r="r" b="b"/>
              <a:pathLst>
                <a:path w="1965959" h="412750">
                  <a:moveTo>
                    <a:pt x="850607" y="0"/>
                  </a:moveTo>
                  <a:lnTo>
                    <a:pt x="740498" y="0"/>
                  </a:lnTo>
                  <a:lnTo>
                    <a:pt x="735914" y="0"/>
                  </a:lnTo>
                  <a:lnTo>
                    <a:pt x="0" y="0"/>
                  </a:lnTo>
                  <a:lnTo>
                    <a:pt x="0" y="412229"/>
                  </a:lnTo>
                  <a:lnTo>
                    <a:pt x="735914" y="412229"/>
                  </a:lnTo>
                  <a:lnTo>
                    <a:pt x="740498" y="412229"/>
                  </a:lnTo>
                  <a:lnTo>
                    <a:pt x="850607" y="412229"/>
                  </a:lnTo>
                  <a:lnTo>
                    <a:pt x="850607" y="0"/>
                  </a:lnTo>
                  <a:close/>
                </a:path>
                <a:path w="1965959" h="412750">
                  <a:moveTo>
                    <a:pt x="1667268" y="0"/>
                  </a:moveTo>
                  <a:lnTo>
                    <a:pt x="1209700" y="0"/>
                  </a:lnTo>
                  <a:lnTo>
                    <a:pt x="1209700" y="412229"/>
                  </a:lnTo>
                  <a:lnTo>
                    <a:pt x="1667268" y="412229"/>
                  </a:lnTo>
                  <a:lnTo>
                    <a:pt x="1667268" y="0"/>
                  </a:lnTo>
                  <a:close/>
                </a:path>
                <a:path w="1965959" h="412750">
                  <a:moveTo>
                    <a:pt x="1744179" y="0"/>
                  </a:moveTo>
                  <a:lnTo>
                    <a:pt x="1667713" y="0"/>
                  </a:lnTo>
                  <a:lnTo>
                    <a:pt x="1667713" y="412229"/>
                  </a:lnTo>
                  <a:lnTo>
                    <a:pt x="1744179" y="412229"/>
                  </a:lnTo>
                  <a:lnTo>
                    <a:pt x="1744179" y="0"/>
                  </a:lnTo>
                  <a:close/>
                </a:path>
                <a:path w="1965959" h="412750">
                  <a:moveTo>
                    <a:pt x="1965794" y="0"/>
                  </a:moveTo>
                  <a:lnTo>
                    <a:pt x="1889328" y="0"/>
                  </a:lnTo>
                  <a:lnTo>
                    <a:pt x="1889328" y="412229"/>
                  </a:lnTo>
                  <a:lnTo>
                    <a:pt x="1965794" y="412229"/>
                  </a:lnTo>
                  <a:lnTo>
                    <a:pt x="1965794" y="0"/>
                  </a:lnTo>
                  <a:close/>
                </a:path>
              </a:pathLst>
            </a:custGeom>
            <a:solidFill>
              <a:srgbClr val="E8E9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2166579" y="4810404"/>
              <a:ext cx="922655" cy="0"/>
            </a:xfrm>
            <a:custGeom>
              <a:avLst/>
              <a:gdLst/>
              <a:ahLst/>
              <a:cxnLst/>
              <a:rect l="l" t="t" r="r" b="b"/>
              <a:pathLst>
                <a:path w="922655">
                  <a:moveTo>
                    <a:pt x="0" y="0"/>
                  </a:moveTo>
                  <a:lnTo>
                    <a:pt x="343502" y="0"/>
                  </a:lnTo>
                </a:path>
                <a:path w="922655">
                  <a:moveTo>
                    <a:pt x="394480" y="0"/>
                  </a:moveTo>
                  <a:lnTo>
                    <a:pt x="922490" y="0"/>
                  </a:lnTo>
                </a:path>
              </a:pathLst>
            </a:custGeom>
            <a:ln w="12759">
              <a:solidFill>
                <a:srgbClr val="9E9E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3343815" y="4492076"/>
              <a:ext cx="114935" cy="412750"/>
            </a:xfrm>
            <a:custGeom>
              <a:avLst/>
              <a:gdLst/>
              <a:ahLst/>
              <a:cxnLst/>
              <a:rect l="l" t="t" r="r" b="b"/>
              <a:pathLst>
                <a:path w="114934" h="412750">
                  <a:moveTo>
                    <a:pt x="114698" y="412227"/>
                  </a:moveTo>
                  <a:lnTo>
                    <a:pt x="0" y="412227"/>
                  </a:lnTo>
                  <a:lnTo>
                    <a:pt x="0" y="0"/>
                  </a:lnTo>
                  <a:lnTo>
                    <a:pt x="114698" y="0"/>
                  </a:lnTo>
                  <a:lnTo>
                    <a:pt x="114698" y="412227"/>
                  </a:lnTo>
                  <a:close/>
                </a:path>
              </a:pathLst>
            </a:custGeom>
            <a:solidFill>
              <a:srgbClr val="E8E9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9" name="object 69"/>
          <p:cNvSpPr txBox="1"/>
          <p:nvPr/>
        </p:nvSpPr>
        <p:spPr>
          <a:xfrm>
            <a:off x="11568121" y="4491487"/>
            <a:ext cx="1902460" cy="3930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43204" algn="l"/>
                <a:tab pos="1163320" algn="l"/>
              </a:tabLst>
            </a:pPr>
            <a:r>
              <a:rPr sz="2400" u="dbl" spc="-150" dirty="0">
                <a:solidFill>
                  <a:srgbClr val="C8CACA"/>
                </a:solidFill>
                <a:uFill>
                  <a:solidFill>
                    <a:srgbClr val="010001"/>
                  </a:solidFill>
                </a:uFill>
                <a:latin typeface="Times New Roman"/>
                <a:cs typeface="Times New Roman"/>
              </a:rPr>
              <a:t>,	</a:t>
            </a:r>
            <a:r>
              <a:rPr sz="2400" spc="-150" dirty="0">
                <a:solidFill>
                  <a:srgbClr val="C8CACA"/>
                </a:solidFill>
                <a:latin typeface="Times New Roman"/>
                <a:cs typeface="Times New Roman"/>
              </a:rPr>
              <a:t> </a:t>
            </a:r>
            <a:r>
              <a:rPr sz="2400" u="dbl" spc="-509" dirty="0">
                <a:solidFill>
                  <a:srgbClr val="010001"/>
                </a:solidFill>
                <a:uFill>
                  <a:solidFill>
                    <a:srgbClr val="010001"/>
                  </a:solidFill>
                </a:uFill>
                <a:latin typeface="Times New Roman"/>
                <a:cs typeface="Times New Roman"/>
              </a:rPr>
              <a:t>.</a:t>
            </a:r>
            <a:r>
              <a:rPr sz="2400" u="dbl" spc="-290" dirty="0">
                <a:solidFill>
                  <a:srgbClr val="C8CACA"/>
                </a:solidFill>
                <a:uFill>
                  <a:solidFill>
                    <a:srgbClr val="010001"/>
                  </a:solidFill>
                </a:uFill>
                <a:latin typeface="Times New Roman"/>
                <a:cs typeface="Times New Roman"/>
              </a:rPr>
              <a:t>.</a:t>
            </a:r>
            <a:r>
              <a:rPr sz="2400" spc="-385" dirty="0">
                <a:solidFill>
                  <a:srgbClr val="C8CACA"/>
                </a:solidFill>
                <a:latin typeface="Times New Roman"/>
                <a:cs typeface="Times New Roman"/>
              </a:rPr>
              <a:t>-</a:t>
            </a:r>
            <a:r>
              <a:rPr sz="2400" spc="-525" dirty="0">
                <a:solidFill>
                  <a:srgbClr val="C8CACA"/>
                </a:solidFill>
                <a:latin typeface="Times New Roman"/>
                <a:cs typeface="Times New Roman"/>
              </a:rPr>
              <a:t>;</a:t>
            </a:r>
            <a:r>
              <a:rPr sz="2400" spc="-235" dirty="0">
                <a:solidFill>
                  <a:srgbClr val="9E9E9C"/>
                </a:solidFill>
                <a:latin typeface="Times New Roman"/>
                <a:cs typeface="Times New Roman"/>
              </a:rPr>
              <a:t>'</a:t>
            </a:r>
            <a:r>
              <a:rPr sz="2400" spc="-640" dirty="0">
                <a:solidFill>
                  <a:srgbClr val="C8CACA"/>
                </a:solidFill>
                <a:latin typeface="Times New Roman"/>
                <a:cs typeface="Times New Roman"/>
              </a:rPr>
              <a:t>;</a:t>
            </a:r>
            <a:r>
              <a:rPr sz="2400" spc="-375" dirty="0">
                <a:solidFill>
                  <a:srgbClr val="9E9E9C"/>
                </a:solidFill>
                <a:latin typeface="Times New Roman"/>
                <a:cs typeface="Times New Roman"/>
              </a:rPr>
              <a:t>'</a:t>
            </a:r>
            <a:r>
              <a:rPr sz="2400" spc="-605" dirty="0">
                <a:solidFill>
                  <a:srgbClr val="BABAB8"/>
                </a:solidFill>
                <a:latin typeface="Times New Roman"/>
                <a:cs typeface="Times New Roman"/>
              </a:rPr>
              <a:t>:</a:t>
            </a:r>
            <a:r>
              <a:rPr sz="2400" spc="-700" dirty="0">
                <a:solidFill>
                  <a:srgbClr val="9E9E9C"/>
                </a:solidFill>
                <a:latin typeface="Times New Roman"/>
                <a:cs typeface="Times New Roman"/>
              </a:rPr>
              <a:t>°</a:t>
            </a:r>
            <a:r>
              <a:rPr sz="2400" spc="-540" dirty="0">
                <a:solidFill>
                  <a:srgbClr val="BABAB8"/>
                </a:solidFill>
                <a:latin typeface="Times New Roman"/>
                <a:cs typeface="Times New Roman"/>
              </a:rPr>
              <a:t>c</a:t>
            </a:r>
            <a:r>
              <a:rPr sz="2400" spc="-459" dirty="0">
                <a:solidFill>
                  <a:srgbClr val="BABAB8"/>
                </a:solidFill>
                <a:latin typeface="Times New Roman"/>
                <a:cs typeface="Times New Roman"/>
              </a:rPr>
              <a:t>:</a:t>
            </a:r>
            <a:r>
              <a:rPr sz="2400" spc="-390" dirty="0">
                <a:solidFill>
                  <a:srgbClr val="9E9E9C"/>
                </a:solidFill>
                <a:latin typeface="Times New Roman"/>
                <a:cs typeface="Times New Roman"/>
              </a:rPr>
              <a:t>W::</a:t>
            </a:r>
            <a:r>
              <a:rPr sz="2400" spc="-475" dirty="0">
                <a:solidFill>
                  <a:srgbClr val="9E9E9C"/>
                </a:solidFill>
                <a:latin typeface="Times New Roman"/>
                <a:cs typeface="Times New Roman"/>
              </a:rPr>
              <a:t>;</a:t>
            </a:r>
            <a:r>
              <a:rPr sz="2400" spc="-800" dirty="0">
                <a:solidFill>
                  <a:srgbClr val="BABAB8"/>
                </a:solidFill>
                <a:latin typeface="Times New Roman"/>
                <a:cs typeface="Times New Roman"/>
              </a:rPr>
              <a:t>f</a:t>
            </a:r>
            <a:r>
              <a:rPr sz="2400" spc="-735" dirty="0">
                <a:solidFill>
                  <a:srgbClr val="BABAB8"/>
                </a:solidFill>
                <a:latin typeface="Times New Roman"/>
                <a:cs typeface="Times New Roman"/>
              </a:rPr>
              <a:t>e</a:t>
            </a:r>
            <a:r>
              <a:rPr sz="2400" spc="-465" dirty="0">
                <a:solidFill>
                  <a:srgbClr val="BABAB8"/>
                </a:solidFill>
                <a:latin typeface="Times New Roman"/>
                <a:cs typeface="Times New Roman"/>
              </a:rPr>
              <a:t>-</a:t>
            </a:r>
            <a:r>
              <a:rPr sz="2400" dirty="0">
                <a:solidFill>
                  <a:srgbClr val="BABAB8"/>
                </a:solidFill>
                <a:latin typeface="Times New Roman"/>
                <a:cs typeface="Times New Roman"/>
              </a:rPr>
              <a:t>	</a:t>
            </a:r>
            <a:r>
              <a:rPr sz="2400" spc="-465" dirty="0">
                <a:solidFill>
                  <a:srgbClr val="BABAB8"/>
                </a:solidFill>
                <a:latin typeface="Times New Roman"/>
                <a:cs typeface="Times New Roman"/>
              </a:rPr>
              <a:t>-</a:t>
            </a:r>
            <a:r>
              <a:rPr sz="2400" spc="265" dirty="0">
                <a:solidFill>
                  <a:srgbClr val="BABAB8"/>
                </a:solidFill>
                <a:latin typeface="Times New Roman"/>
                <a:cs typeface="Times New Roman"/>
              </a:rPr>
              <a:t> </a:t>
            </a:r>
            <a:r>
              <a:rPr sz="2400" spc="-465" dirty="0">
                <a:solidFill>
                  <a:srgbClr val="BABAB8"/>
                </a:solidFill>
                <a:latin typeface="Times New Roman"/>
                <a:cs typeface="Times New Roman"/>
              </a:rPr>
              <a:t>-</a:t>
            </a:r>
            <a:r>
              <a:rPr sz="2400" spc="-370" dirty="0">
                <a:solidFill>
                  <a:srgbClr val="BABAB8"/>
                </a:solidFill>
                <a:latin typeface="Times New Roman"/>
                <a:cs typeface="Times New Roman"/>
              </a:rPr>
              <a:t> </a:t>
            </a:r>
            <a:r>
              <a:rPr sz="2400" spc="55" dirty="0">
                <a:solidFill>
                  <a:srgbClr val="BABAB8"/>
                </a:solidFill>
                <a:latin typeface="Times New Roman"/>
                <a:cs typeface="Times New Roman"/>
              </a:rPr>
              <a:t>,</a:t>
            </a:r>
            <a:r>
              <a:rPr sz="2400" spc="-355" dirty="0">
                <a:solidFill>
                  <a:srgbClr val="BABAB8"/>
                </a:solidFill>
                <a:latin typeface="Times New Roman"/>
                <a:cs typeface="Times New Roman"/>
              </a:rPr>
              <a:t> </a:t>
            </a:r>
            <a:r>
              <a:rPr sz="2400" spc="-305" dirty="0">
                <a:solidFill>
                  <a:srgbClr val="898989"/>
                </a:solidFill>
                <a:latin typeface="Times New Roman"/>
                <a:cs typeface="Times New Roman"/>
              </a:rPr>
              <a:t>,</a:t>
            </a:r>
            <a:r>
              <a:rPr sz="2400" spc="-135" dirty="0">
                <a:solidFill>
                  <a:srgbClr val="9E9E9C"/>
                </a:solidFill>
                <a:latin typeface="Times New Roman"/>
                <a:cs typeface="Times New Roman"/>
              </a:rPr>
              <a:t>,</a:t>
            </a:r>
            <a:r>
              <a:rPr sz="2400" spc="-500" dirty="0">
                <a:solidFill>
                  <a:srgbClr val="9E9E9C"/>
                </a:solidFill>
                <a:latin typeface="Times New Roman"/>
                <a:cs typeface="Times New Roman"/>
              </a:rPr>
              <a:t>.</a:t>
            </a:r>
            <a:r>
              <a:rPr sz="2400" spc="-640" dirty="0">
                <a:solidFill>
                  <a:srgbClr val="BABAB8"/>
                </a:solidFill>
                <a:latin typeface="Times New Roman"/>
                <a:cs typeface="Times New Roman"/>
              </a:rPr>
              <a:t>"</a:t>
            </a:r>
            <a:r>
              <a:rPr sz="2400" spc="-665" dirty="0">
                <a:solidFill>
                  <a:srgbClr val="9E9E9C"/>
                </a:solidFill>
                <a:latin typeface="Times New Roman"/>
                <a:cs typeface="Times New Roman"/>
              </a:rPr>
              <a:t>:</a:t>
            </a:r>
            <a:r>
              <a:rPr sz="2400" spc="-135" dirty="0">
                <a:solidFill>
                  <a:srgbClr val="9E9E9C"/>
                </a:solidFill>
                <a:latin typeface="Times New Roman"/>
                <a:cs typeface="Times New Roman"/>
              </a:rPr>
              <a:t>.</a:t>
            </a:r>
            <a:r>
              <a:rPr sz="2400" spc="-170" dirty="0">
                <a:solidFill>
                  <a:srgbClr val="9E9E9C"/>
                </a:solidFill>
                <a:latin typeface="Times New Roman"/>
                <a:cs typeface="Times New Roman"/>
              </a:rPr>
              <a:t> </a:t>
            </a:r>
            <a:r>
              <a:rPr sz="2400" spc="-370" dirty="0">
                <a:solidFill>
                  <a:srgbClr val="BABAB8"/>
                </a:solidFill>
                <a:latin typeface="Times New Roman"/>
                <a:cs typeface="Times New Roman"/>
              </a:rPr>
              <a:t>'</a:t>
            </a:r>
            <a:r>
              <a:rPr sz="2400" u="heavy" spc="-415" dirty="0">
                <a:solidFill>
                  <a:srgbClr val="797979"/>
                </a:solidFill>
                <a:uFill>
                  <a:solidFill>
                    <a:srgbClr val="9E9E9C"/>
                  </a:solidFill>
                </a:uFill>
                <a:latin typeface="Times New Roman"/>
                <a:cs typeface="Times New Roman"/>
              </a:rPr>
              <a:t>,</a:t>
            </a:r>
            <a:r>
              <a:rPr sz="2400" u="heavy" spc="-1285" dirty="0">
                <a:solidFill>
                  <a:srgbClr val="BABAB8"/>
                </a:solidFill>
                <a:uFill>
                  <a:solidFill>
                    <a:srgbClr val="9E9E9C"/>
                  </a:solidFill>
                </a:uFill>
                <a:latin typeface="Times New Roman"/>
                <a:cs typeface="Times New Roman"/>
              </a:rPr>
              <a:t>=</a:t>
            </a:r>
            <a:r>
              <a:rPr sz="2400" u="heavy" spc="-105" dirty="0">
                <a:solidFill>
                  <a:srgbClr val="9E9E9C"/>
                </a:solidFill>
                <a:uFill>
                  <a:solidFill>
                    <a:srgbClr val="9E9E9C"/>
                  </a:solidFill>
                </a:uFill>
                <a:latin typeface="Times New Roman"/>
                <a:cs typeface="Times New Roman"/>
              </a:rPr>
              <a:t>;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2121634" y="4874259"/>
            <a:ext cx="41148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55" dirty="0">
                <a:solidFill>
                  <a:srgbClr val="898989"/>
                </a:solidFill>
                <a:latin typeface="Arial"/>
                <a:cs typeface="Arial"/>
              </a:rPr>
              <a:t>15110</a:t>
            </a:r>
            <a:endParaRPr sz="80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3078993" y="4874259"/>
            <a:ext cx="37782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solidFill>
                  <a:srgbClr val="9E9E9C"/>
                </a:solidFill>
                <a:latin typeface="Arial"/>
                <a:cs typeface="Arial"/>
              </a:rPr>
              <a:t>I</a:t>
            </a:r>
            <a:r>
              <a:rPr sz="800" spc="80" dirty="0">
                <a:solidFill>
                  <a:srgbClr val="9E9E9C"/>
                </a:solidFill>
                <a:latin typeface="Arial"/>
                <a:cs typeface="Arial"/>
              </a:rPr>
              <a:t>!</a:t>
            </a:r>
            <a:r>
              <a:rPr sz="800" dirty="0">
                <a:solidFill>
                  <a:srgbClr val="9E9E9C"/>
                </a:solidFill>
                <a:latin typeface="Arial"/>
                <a:cs typeface="Arial"/>
              </a:rPr>
              <a:t> </a:t>
            </a:r>
            <a:r>
              <a:rPr sz="800" spc="15" dirty="0">
                <a:solidFill>
                  <a:srgbClr val="9E9E9C"/>
                </a:solidFill>
                <a:latin typeface="Arial"/>
                <a:cs typeface="Arial"/>
              </a:rPr>
              <a:t> </a:t>
            </a:r>
            <a:r>
              <a:rPr sz="800" spc="75" dirty="0">
                <a:solidFill>
                  <a:srgbClr val="797979"/>
                </a:solidFill>
                <a:latin typeface="Arial"/>
                <a:cs typeface="Arial"/>
              </a:rPr>
              <a:t>t</a:t>
            </a:r>
            <a:r>
              <a:rPr sz="800" spc="80" dirty="0">
                <a:solidFill>
                  <a:srgbClr val="9E9E9C"/>
                </a:solidFill>
                <a:latin typeface="Arial"/>
                <a:cs typeface="Arial"/>
              </a:rPr>
              <a:t>t</a:t>
            </a:r>
            <a:r>
              <a:rPr sz="800" spc="-50" dirty="0">
                <a:solidFill>
                  <a:srgbClr val="9E9E9C"/>
                </a:solidFill>
                <a:latin typeface="Arial"/>
                <a:cs typeface="Arial"/>
              </a:rPr>
              <a:t> </a:t>
            </a:r>
            <a:r>
              <a:rPr sz="800" spc="95" dirty="0">
                <a:solidFill>
                  <a:srgbClr val="9E9E9C"/>
                </a:solidFill>
                <a:latin typeface="Arial"/>
                <a:cs typeface="Arial"/>
              </a:rPr>
              <a:t>"</a:t>
            </a:r>
            <a:r>
              <a:rPr sz="800" spc="114" dirty="0">
                <a:solidFill>
                  <a:srgbClr val="9E9E9C"/>
                </a:solidFill>
                <a:latin typeface="Arial"/>
                <a:cs typeface="Arial"/>
              </a:rPr>
              <a:t>l</a:t>
            </a:r>
            <a:r>
              <a:rPr sz="800" spc="60" dirty="0">
                <a:solidFill>
                  <a:srgbClr val="9E9E9C"/>
                </a:solidFill>
                <a:latin typeface="Arial"/>
                <a:cs typeface="Arial"/>
              </a:rPr>
              <a:t>l</a:t>
            </a:r>
            <a:endParaRPr sz="800">
              <a:latin typeface="Arial"/>
              <a:cs typeface="Arial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12510082" y="4803988"/>
            <a:ext cx="51435" cy="652780"/>
          </a:xfrm>
          <a:custGeom>
            <a:avLst/>
            <a:gdLst/>
            <a:ahLst/>
            <a:cxnLst/>
            <a:rect l="l" t="t" r="r" b="b"/>
            <a:pathLst>
              <a:path w="51434" h="652779">
                <a:moveTo>
                  <a:pt x="50977" y="652693"/>
                </a:moveTo>
                <a:lnTo>
                  <a:pt x="0" y="652693"/>
                </a:lnTo>
                <a:lnTo>
                  <a:pt x="0" y="0"/>
                </a:lnTo>
                <a:lnTo>
                  <a:pt x="50977" y="0"/>
                </a:lnTo>
                <a:lnTo>
                  <a:pt x="50977" y="652693"/>
                </a:lnTo>
                <a:close/>
              </a:path>
            </a:pathLst>
          </a:custGeom>
          <a:solidFill>
            <a:srgbClr val="E8E9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 txBox="1"/>
          <p:nvPr/>
        </p:nvSpPr>
        <p:spPr>
          <a:xfrm>
            <a:off x="12307650" y="4810464"/>
            <a:ext cx="1047750" cy="6076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968375" algn="l"/>
              </a:tabLst>
            </a:pPr>
            <a:r>
              <a:rPr sz="3800" spc="-215" dirty="0">
                <a:solidFill>
                  <a:srgbClr val="9E9E9C"/>
                </a:solidFill>
                <a:latin typeface="Times New Roman"/>
                <a:cs typeface="Times New Roman"/>
              </a:rPr>
              <a:t>:</a:t>
            </a:r>
            <a:r>
              <a:rPr sz="3800" spc="-409" dirty="0">
                <a:solidFill>
                  <a:srgbClr val="9E9E9C"/>
                </a:solidFill>
                <a:latin typeface="Times New Roman"/>
                <a:cs typeface="Times New Roman"/>
              </a:rPr>
              <a:t>:</a:t>
            </a:r>
            <a:r>
              <a:rPr sz="3800" spc="-540" dirty="0">
                <a:solidFill>
                  <a:srgbClr val="BABAB8"/>
                </a:solidFill>
                <a:latin typeface="Times New Roman"/>
                <a:cs typeface="Times New Roman"/>
              </a:rPr>
              <a:t>t</a:t>
            </a:r>
            <a:r>
              <a:rPr sz="3800" dirty="0">
                <a:solidFill>
                  <a:srgbClr val="BABAB8"/>
                </a:solidFill>
                <a:latin typeface="Times New Roman"/>
                <a:cs typeface="Times New Roman"/>
              </a:rPr>
              <a:t>	</a:t>
            </a:r>
            <a:r>
              <a:rPr sz="3800" spc="-540" dirty="0">
                <a:solidFill>
                  <a:srgbClr val="9E9E9C"/>
                </a:solidFill>
                <a:latin typeface="Times New Roman"/>
                <a:cs typeface="Times New Roman"/>
              </a:rPr>
              <a:t>:</a:t>
            </a:r>
            <a:endParaRPr sz="380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2339529" y="5314448"/>
            <a:ext cx="18986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20" dirty="0">
                <a:solidFill>
                  <a:srgbClr val="9E9E9C"/>
                </a:solidFill>
                <a:latin typeface="Arial"/>
                <a:cs typeface="Arial"/>
              </a:rPr>
              <a:t>ND</a:t>
            </a:r>
            <a:endParaRPr sz="1050">
              <a:latin typeface="Arial"/>
              <a:cs typeface="Arial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12501058" y="5411476"/>
            <a:ext cx="26034" cy="292735"/>
          </a:xfrm>
          <a:custGeom>
            <a:avLst/>
            <a:gdLst/>
            <a:ahLst/>
            <a:cxnLst/>
            <a:rect l="l" t="t" r="r" b="b"/>
            <a:pathLst>
              <a:path w="26034" h="292735">
                <a:moveTo>
                  <a:pt x="25488" y="292362"/>
                </a:moveTo>
                <a:lnTo>
                  <a:pt x="0" y="292362"/>
                </a:lnTo>
                <a:lnTo>
                  <a:pt x="0" y="0"/>
                </a:lnTo>
                <a:lnTo>
                  <a:pt x="25488" y="0"/>
                </a:lnTo>
                <a:lnTo>
                  <a:pt x="25488" y="292362"/>
                </a:lnTo>
                <a:close/>
              </a:path>
            </a:pathLst>
          </a:custGeom>
          <a:solidFill>
            <a:srgbClr val="E8E9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 txBox="1"/>
          <p:nvPr/>
        </p:nvSpPr>
        <p:spPr>
          <a:xfrm>
            <a:off x="12334413" y="5410141"/>
            <a:ext cx="21082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525" dirty="0">
                <a:solidFill>
                  <a:srgbClr val="898989"/>
                </a:solidFill>
                <a:latin typeface="Arial"/>
                <a:cs typeface="Arial"/>
              </a:rPr>
              <a:t>N</a:t>
            </a:r>
            <a:r>
              <a:rPr sz="1600" b="1" spc="-585" dirty="0">
                <a:solidFill>
                  <a:srgbClr val="898989"/>
                </a:solidFill>
                <a:latin typeface="Arial"/>
                <a:cs typeface="Arial"/>
              </a:rPr>
              <a:t>D</a:t>
            </a:r>
            <a:r>
              <a:rPr sz="1600" b="1" spc="-200" dirty="0">
                <a:solidFill>
                  <a:srgbClr val="BABAB8"/>
                </a:solidFill>
                <a:latin typeface="Arial"/>
                <a:cs typeface="Arial"/>
              </a:rPr>
              <a:t>I</a:t>
            </a:r>
            <a:endParaRPr sz="1600">
              <a:latin typeface="Arial"/>
              <a:cs typeface="Arial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12505290" y="5625906"/>
            <a:ext cx="38735" cy="192405"/>
          </a:xfrm>
          <a:custGeom>
            <a:avLst/>
            <a:gdLst/>
            <a:ahLst/>
            <a:cxnLst/>
            <a:rect l="l" t="t" r="r" b="b"/>
            <a:pathLst>
              <a:path w="38734" h="192404">
                <a:moveTo>
                  <a:pt x="38232" y="191862"/>
                </a:moveTo>
                <a:lnTo>
                  <a:pt x="0" y="191862"/>
                </a:lnTo>
                <a:lnTo>
                  <a:pt x="0" y="0"/>
                </a:lnTo>
                <a:lnTo>
                  <a:pt x="38232" y="0"/>
                </a:lnTo>
                <a:lnTo>
                  <a:pt x="38232" y="191862"/>
                </a:lnTo>
                <a:close/>
              </a:path>
            </a:pathLst>
          </a:custGeom>
          <a:solidFill>
            <a:srgbClr val="E8E9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 txBox="1"/>
          <p:nvPr/>
        </p:nvSpPr>
        <p:spPr>
          <a:xfrm>
            <a:off x="12339529" y="5620665"/>
            <a:ext cx="21971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65" dirty="0">
                <a:solidFill>
                  <a:srgbClr val="9E9E9C"/>
                </a:solidFill>
                <a:latin typeface="Arial"/>
                <a:cs typeface="Arial"/>
              </a:rPr>
              <a:t>N</a:t>
            </a:r>
            <a:r>
              <a:rPr sz="1050" b="1" spc="-254" dirty="0">
                <a:solidFill>
                  <a:srgbClr val="9E9E9C"/>
                </a:solidFill>
                <a:latin typeface="Arial"/>
                <a:cs typeface="Arial"/>
              </a:rPr>
              <a:t>D</a:t>
            </a:r>
            <a:r>
              <a:rPr sz="1050" b="1" spc="-30" dirty="0">
                <a:solidFill>
                  <a:srgbClr val="BABAB8"/>
                </a:solidFill>
                <a:latin typeface="Arial"/>
                <a:cs typeface="Arial"/>
              </a:rPr>
              <a:t>[</a:t>
            </a:r>
            <a:endParaRPr sz="1050">
              <a:latin typeface="Arial"/>
              <a:cs typeface="Arial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12506207" y="5792485"/>
            <a:ext cx="51435" cy="173990"/>
          </a:xfrm>
          <a:custGeom>
            <a:avLst/>
            <a:gdLst/>
            <a:ahLst/>
            <a:cxnLst/>
            <a:rect l="l" t="t" r="r" b="b"/>
            <a:pathLst>
              <a:path w="51434" h="173989">
                <a:moveTo>
                  <a:pt x="50977" y="173590"/>
                </a:moveTo>
                <a:lnTo>
                  <a:pt x="0" y="173590"/>
                </a:lnTo>
                <a:lnTo>
                  <a:pt x="0" y="0"/>
                </a:lnTo>
                <a:lnTo>
                  <a:pt x="50977" y="0"/>
                </a:lnTo>
                <a:lnTo>
                  <a:pt x="50977" y="173590"/>
                </a:lnTo>
                <a:close/>
              </a:path>
            </a:pathLst>
          </a:custGeom>
          <a:solidFill>
            <a:srgbClr val="E8E9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 txBox="1"/>
          <p:nvPr/>
        </p:nvSpPr>
        <p:spPr>
          <a:xfrm>
            <a:off x="12340460" y="5786534"/>
            <a:ext cx="219710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0" b="1" spc="10" dirty="0">
                <a:solidFill>
                  <a:srgbClr val="9E9E9C"/>
                </a:solidFill>
                <a:latin typeface="Arial"/>
                <a:cs typeface="Arial"/>
              </a:rPr>
              <a:t>N</a:t>
            </a:r>
            <a:r>
              <a:rPr sz="950" b="1" spc="-185" dirty="0">
                <a:solidFill>
                  <a:srgbClr val="9E9E9C"/>
                </a:solidFill>
                <a:latin typeface="Arial"/>
                <a:cs typeface="Arial"/>
              </a:rPr>
              <a:t>D</a:t>
            </a:r>
            <a:r>
              <a:rPr sz="950" b="1" spc="5" dirty="0">
                <a:solidFill>
                  <a:srgbClr val="BABAB8"/>
                </a:solidFill>
                <a:latin typeface="Arial"/>
                <a:cs typeface="Arial"/>
              </a:rPr>
              <a:t>[</a:t>
            </a:r>
            <a:endParaRPr sz="950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2208308" y="4370276"/>
            <a:ext cx="9398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10" dirty="0">
                <a:solidFill>
                  <a:srgbClr val="9CCFB1"/>
                </a:solidFill>
                <a:latin typeface="Times New Roman"/>
                <a:cs typeface="Times New Roman"/>
              </a:rPr>
              <a:t>n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10216598" y="6118269"/>
            <a:ext cx="680085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30" dirty="0">
                <a:solidFill>
                  <a:srgbClr val="797979"/>
                </a:solidFill>
                <a:latin typeface="Arial"/>
                <a:cs typeface="Arial"/>
              </a:rPr>
              <a:t>Stl)filiffiSM!lte</a:t>
            </a:r>
            <a:endParaRPr sz="750">
              <a:latin typeface="Arial"/>
              <a:cs typeface="Arial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10193725" y="6279787"/>
            <a:ext cx="26034" cy="147955"/>
          </a:xfrm>
          <a:custGeom>
            <a:avLst/>
            <a:gdLst/>
            <a:ahLst/>
            <a:cxnLst/>
            <a:rect l="l" t="t" r="r" b="b"/>
            <a:pathLst>
              <a:path w="26034" h="147954">
                <a:moveTo>
                  <a:pt x="25488" y="147956"/>
                </a:moveTo>
                <a:lnTo>
                  <a:pt x="0" y="147956"/>
                </a:lnTo>
                <a:lnTo>
                  <a:pt x="0" y="0"/>
                </a:lnTo>
                <a:lnTo>
                  <a:pt x="25488" y="0"/>
                </a:lnTo>
                <a:lnTo>
                  <a:pt x="25488" y="147956"/>
                </a:lnTo>
                <a:close/>
              </a:path>
            </a:pathLst>
          </a:custGeom>
          <a:solidFill>
            <a:srgbClr val="E8E9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 txBox="1"/>
          <p:nvPr/>
        </p:nvSpPr>
        <p:spPr>
          <a:xfrm>
            <a:off x="10152697" y="6048093"/>
            <a:ext cx="565785" cy="4235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3900" spc="-1050" baseline="-19230" dirty="0">
                <a:solidFill>
                  <a:srgbClr val="797979"/>
                </a:solidFill>
                <a:latin typeface="Arial"/>
                <a:cs typeface="Arial"/>
              </a:rPr>
              <a:t>.</a:t>
            </a:r>
            <a:r>
              <a:rPr sz="850" spc="-70" dirty="0">
                <a:solidFill>
                  <a:srgbClr val="C8CACA"/>
                </a:solidFill>
                <a:latin typeface="Arial"/>
                <a:cs typeface="Arial"/>
              </a:rPr>
              <a:t>t</a:t>
            </a:r>
            <a:r>
              <a:rPr sz="850" spc="-355" dirty="0">
                <a:solidFill>
                  <a:srgbClr val="797979"/>
                </a:solidFill>
                <a:latin typeface="Arial"/>
                <a:cs typeface="Arial"/>
              </a:rPr>
              <a:t>O</a:t>
            </a:r>
            <a:r>
              <a:rPr sz="3900" spc="-540" baseline="-19230" dirty="0">
                <a:solidFill>
                  <a:srgbClr val="797979"/>
                </a:solidFill>
                <a:latin typeface="Arial"/>
                <a:cs typeface="Arial"/>
              </a:rPr>
              <a:t>.</a:t>
            </a:r>
            <a:r>
              <a:rPr sz="850" spc="-100" dirty="0">
                <a:solidFill>
                  <a:srgbClr val="797979"/>
                </a:solidFill>
                <a:latin typeface="Arial"/>
                <a:cs typeface="Arial"/>
              </a:rPr>
              <a:t>.</a:t>
            </a:r>
            <a:r>
              <a:rPr sz="3900" spc="-937" baseline="-19230" dirty="0">
                <a:solidFill>
                  <a:srgbClr val="797979"/>
                </a:solidFill>
                <a:latin typeface="Arial"/>
                <a:cs typeface="Arial"/>
              </a:rPr>
              <a:t>.</a:t>
            </a:r>
            <a:r>
              <a:rPr sz="850" spc="-215" dirty="0">
                <a:solidFill>
                  <a:srgbClr val="797979"/>
                </a:solidFill>
                <a:latin typeface="Arial"/>
                <a:cs typeface="Arial"/>
              </a:rPr>
              <a:t>C</a:t>
            </a:r>
            <a:r>
              <a:rPr sz="3900" spc="-750" baseline="-19230" dirty="0">
                <a:solidFill>
                  <a:srgbClr val="797979"/>
                </a:solidFill>
                <a:latin typeface="Arial"/>
                <a:cs typeface="Arial"/>
              </a:rPr>
              <a:t>,</a:t>
            </a:r>
            <a:r>
              <a:rPr sz="850" spc="-185" dirty="0">
                <a:solidFill>
                  <a:srgbClr val="797979"/>
                </a:solidFill>
                <a:latin typeface="Arial"/>
                <a:cs typeface="Arial"/>
              </a:rPr>
              <a:t>.</a:t>
            </a:r>
            <a:r>
              <a:rPr sz="900" spc="-785" dirty="0">
                <a:solidFill>
                  <a:srgbClr val="797979"/>
                </a:solidFill>
                <a:latin typeface="Arial"/>
                <a:cs typeface="Arial"/>
              </a:rPr>
              <a:t>D</a:t>
            </a:r>
            <a:r>
              <a:rPr sz="3900" spc="-397" baseline="-19230" dirty="0">
                <a:solidFill>
                  <a:srgbClr val="797979"/>
                </a:solidFill>
                <a:latin typeface="Arial"/>
                <a:cs typeface="Arial"/>
              </a:rPr>
              <a:t>r</a:t>
            </a:r>
            <a:r>
              <a:rPr sz="3900" spc="-1904" baseline="-19230" dirty="0">
                <a:solidFill>
                  <a:srgbClr val="797979"/>
                </a:solidFill>
                <a:latin typeface="Arial"/>
                <a:cs typeface="Arial"/>
              </a:rPr>
              <a:t>_</a:t>
            </a:r>
            <a:r>
              <a:rPr sz="900" spc="70" dirty="0">
                <a:solidFill>
                  <a:srgbClr val="797979"/>
                </a:solidFill>
                <a:latin typeface="Arial"/>
                <a:cs typeface="Arial"/>
              </a:rPr>
              <a:t>tr.</a:t>
            </a:r>
            <a:endParaRPr sz="900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0198298" y="6545698"/>
            <a:ext cx="72961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105" dirty="0">
                <a:solidFill>
                  <a:srgbClr val="898989"/>
                </a:solidFill>
                <a:latin typeface="Times New Roman"/>
                <a:cs typeface="Times New Roman"/>
              </a:rPr>
              <a:t>.S</a:t>
            </a:r>
            <a:r>
              <a:rPr sz="1100" spc="-105" dirty="0">
                <a:solidFill>
                  <a:srgbClr val="696969"/>
                </a:solidFill>
                <a:latin typeface="Times New Roman"/>
                <a:cs typeface="Times New Roman"/>
              </a:rPr>
              <a:t>lo•</a:t>
            </a:r>
            <a:r>
              <a:rPr sz="1100" spc="95" dirty="0">
                <a:solidFill>
                  <a:srgbClr val="696969"/>
                </a:solidFill>
                <a:latin typeface="Times New Roman"/>
                <a:cs typeface="Times New Roman"/>
              </a:rPr>
              <a:t>  </a:t>
            </a:r>
            <a:r>
              <a:rPr sz="800" spc="-55" dirty="0">
                <a:solidFill>
                  <a:srgbClr val="898989"/>
                </a:solidFill>
                <a:latin typeface="Times New Roman"/>
                <a:cs typeface="Times New Roman"/>
              </a:rPr>
              <a:t>SC,9119</a:t>
            </a:r>
            <a:r>
              <a:rPr sz="800" spc="-55" dirty="0">
                <a:solidFill>
                  <a:srgbClr val="525252"/>
                </a:solidFill>
                <a:latin typeface="Times New Roman"/>
                <a:cs typeface="Times New Roman"/>
              </a:rPr>
              <a:t>11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10193301" y="6666909"/>
            <a:ext cx="191135" cy="4159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550" spc="-409" dirty="0">
                <a:solidFill>
                  <a:srgbClr val="696969"/>
                </a:solidFill>
                <a:latin typeface="Arial"/>
                <a:cs typeface="Arial"/>
              </a:rPr>
              <a:t>"</a:t>
            </a:r>
            <a:r>
              <a:rPr sz="2550" spc="-110" dirty="0">
                <a:solidFill>
                  <a:srgbClr val="898989"/>
                </a:solidFill>
                <a:latin typeface="Arial"/>
                <a:cs typeface="Arial"/>
              </a:rPr>
              <a:t>"</a:t>
            </a:r>
            <a:endParaRPr sz="2550">
              <a:latin typeface="Arial"/>
              <a:cs typeface="Arial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12497739" y="6059855"/>
            <a:ext cx="26034" cy="252729"/>
          </a:xfrm>
          <a:custGeom>
            <a:avLst/>
            <a:gdLst/>
            <a:ahLst/>
            <a:cxnLst/>
            <a:rect l="l" t="t" r="r" b="b"/>
            <a:pathLst>
              <a:path w="26034" h="252729">
                <a:moveTo>
                  <a:pt x="25488" y="252396"/>
                </a:moveTo>
                <a:lnTo>
                  <a:pt x="0" y="252396"/>
                </a:lnTo>
                <a:lnTo>
                  <a:pt x="0" y="0"/>
                </a:lnTo>
                <a:lnTo>
                  <a:pt x="25488" y="0"/>
                </a:lnTo>
                <a:lnTo>
                  <a:pt x="25488" y="252396"/>
                </a:lnTo>
                <a:close/>
              </a:path>
            </a:pathLst>
          </a:custGeom>
          <a:solidFill>
            <a:srgbClr val="E8E9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 txBox="1"/>
          <p:nvPr/>
        </p:nvSpPr>
        <p:spPr>
          <a:xfrm>
            <a:off x="12035488" y="6054474"/>
            <a:ext cx="516255" cy="247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53365" algn="l"/>
                <a:tab pos="461645" algn="l"/>
              </a:tabLst>
            </a:pPr>
            <a:r>
              <a:rPr sz="1450" spc="-50" dirty="0">
                <a:solidFill>
                  <a:srgbClr val="9CCFB1"/>
                </a:solidFill>
                <a:latin typeface="Arial"/>
                <a:cs typeface="Arial"/>
              </a:rPr>
              <a:t>,	</a:t>
            </a:r>
            <a:r>
              <a:rPr sz="1450" spc="-55" dirty="0">
                <a:solidFill>
                  <a:srgbClr val="67BC90"/>
                </a:solidFill>
                <a:latin typeface="Arial"/>
                <a:cs typeface="Arial"/>
              </a:rPr>
              <a:t>'	</a:t>
            </a:r>
            <a:r>
              <a:rPr sz="1450" spc="-80" dirty="0">
                <a:solidFill>
                  <a:srgbClr val="BABAB8"/>
                </a:solidFill>
                <a:latin typeface="Arial"/>
                <a:cs typeface="Arial"/>
              </a:rPr>
              <a:t>I</a:t>
            </a:r>
            <a:endParaRPr sz="1450">
              <a:latin typeface="Arial"/>
              <a:cs typeface="Arial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11880558" y="6180823"/>
            <a:ext cx="671195" cy="261620"/>
          </a:xfrm>
          <a:custGeom>
            <a:avLst/>
            <a:gdLst/>
            <a:ahLst/>
            <a:cxnLst/>
            <a:rect l="l" t="t" r="r" b="b"/>
            <a:pathLst>
              <a:path w="671195" h="261620">
                <a:moveTo>
                  <a:pt x="50977" y="66319"/>
                </a:moveTo>
                <a:lnTo>
                  <a:pt x="0" y="66319"/>
                </a:lnTo>
                <a:lnTo>
                  <a:pt x="0" y="238074"/>
                </a:lnTo>
                <a:lnTo>
                  <a:pt x="50977" y="238074"/>
                </a:lnTo>
                <a:lnTo>
                  <a:pt x="50977" y="66319"/>
                </a:lnTo>
                <a:close/>
              </a:path>
              <a:path w="671195" h="261620">
                <a:moveTo>
                  <a:pt x="670890" y="0"/>
                </a:moveTo>
                <a:lnTo>
                  <a:pt x="632650" y="0"/>
                </a:lnTo>
                <a:lnTo>
                  <a:pt x="632650" y="261099"/>
                </a:lnTo>
                <a:lnTo>
                  <a:pt x="670890" y="261099"/>
                </a:lnTo>
                <a:lnTo>
                  <a:pt x="670890" y="0"/>
                </a:lnTo>
                <a:close/>
              </a:path>
            </a:pathLst>
          </a:custGeom>
          <a:solidFill>
            <a:srgbClr val="E8E9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 txBox="1"/>
          <p:nvPr/>
        </p:nvSpPr>
        <p:spPr>
          <a:xfrm>
            <a:off x="11867874" y="6175685"/>
            <a:ext cx="704215" cy="255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70" dirty="0">
                <a:solidFill>
                  <a:srgbClr val="BABAB8"/>
                </a:solidFill>
                <a:latin typeface="Times New Roman"/>
                <a:cs typeface="Times New Roman"/>
              </a:rPr>
              <a:t>-  </a:t>
            </a:r>
            <a:r>
              <a:rPr sz="1000" spc="-60" dirty="0">
                <a:solidFill>
                  <a:srgbClr val="BABAB8"/>
                </a:solidFill>
                <a:latin typeface="Times New Roman"/>
                <a:cs typeface="Times New Roman"/>
              </a:rPr>
              <a:t> </a:t>
            </a:r>
            <a:r>
              <a:rPr sz="1000" spc="15" dirty="0">
                <a:solidFill>
                  <a:srgbClr val="9E9E9C"/>
                </a:solidFill>
                <a:latin typeface="Times New Roman"/>
                <a:cs typeface="Times New Roman"/>
              </a:rPr>
              <a:t>20,</a:t>
            </a:r>
            <a:r>
              <a:rPr sz="1000" spc="-75" dirty="0">
                <a:solidFill>
                  <a:srgbClr val="9E9E9C"/>
                </a:solidFill>
                <a:latin typeface="Times New Roman"/>
                <a:cs typeface="Times New Roman"/>
              </a:rPr>
              <a:t>&gt;-00</a:t>
            </a:r>
            <a:r>
              <a:rPr sz="1000" spc="-40" dirty="0">
                <a:solidFill>
                  <a:srgbClr val="9E9E9C"/>
                </a:solidFill>
                <a:latin typeface="Times New Roman"/>
                <a:cs typeface="Times New Roman"/>
              </a:rPr>
              <a:t> </a:t>
            </a:r>
            <a:r>
              <a:rPr sz="1500" spc="-125" dirty="0">
                <a:solidFill>
                  <a:srgbClr val="9E9E9C"/>
                </a:solidFill>
                <a:latin typeface="Arial"/>
                <a:cs typeface="Arial"/>
              </a:rPr>
              <a:t>u</a:t>
            </a:r>
            <a:r>
              <a:rPr sz="1500" spc="-245" dirty="0">
                <a:solidFill>
                  <a:srgbClr val="9E9E9C"/>
                </a:solidFill>
                <a:latin typeface="Arial"/>
                <a:cs typeface="Arial"/>
              </a:rPr>
              <a:t> </a:t>
            </a:r>
            <a:r>
              <a:rPr sz="1500" spc="-60" dirty="0">
                <a:solidFill>
                  <a:srgbClr val="BABAB8"/>
                </a:solidFill>
                <a:latin typeface="Arial"/>
                <a:cs typeface="Arial"/>
              </a:rPr>
              <a:t>f</a:t>
            </a:r>
            <a:endParaRPr sz="1500">
              <a:latin typeface="Arial"/>
              <a:cs typeface="Arial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11902757" y="6353822"/>
            <a:ext cx="654050" cy="548640"/>
          </a:xfrm>
          <a:custGeom>
            <a:avLst/>
            <a:gdLst/>
            <a:ahLst/>
            <a:cxnLst/>
            <a:rect l="l" t="t" r="r" b="b"/>
            <a:pathLst>
              <a:path w="654050" h="548640">
                <a:moveTo>
                  <a:pt x="38239" y="0"/>
                </a:moveTo>
                <a:lnTo>
                  <a:pt x="0" y="0"/>
                </a:lnTo>
                <a:lnTo>
                  <a:pt x="0" y="231876"/>
                </a:lnTo>
                <a:lnTo>
                  <a:pt x="38239" y="231876"/>
                </a:lnTo>
                <a:lnTo>
                  <a:pt x="38239" y="0"/>
                </a:lnTo>
                <a:close/>
              </a:path>
              <a:path w="654050" h="548640">
                <a:moveTo>
                  <a:pt x="653503" y="356616"/>
                </a:moveTo>
                <a:lnTo>
                  <a:pt x="639381" y="356616"/>
                </a:lnTo>
                <a:lnTo>
                  <a:pt x="639381" y="231876"/>
                </a:lnTo>
                <a:lnTo>
                  <a:pt x="643851" y="231876"/>
                </a:lnTo>
                <a:lnTo>
                  <a:pt x="643851" y="0"/>
                </a:lnTo>
                <a:lnTo>
                  <a:pt x="605624" y="0"/>
                </a:lnTo>
                <a:lnTo>
                  <a:pt x="605624" y="183299"/>
                </a:lnTo>
                <a:lnTo>
                  <a:pt x="601154" y="183299"/>
                </a:lnTo>
                <a:lnTo>
                  <a:pt x="601154" y="402564"/>
                </a:lnTo>
                <a:lnTo>
                  <a:pt x="602526" y="402564"/>
                </a:lnTo>
                <a:lnTo>
                  <a:pt x="602526" y="548474"/>
                </a:lnTo>
                <a:lnTo>
                  <a:pt x="653503" y="548474"/>
                </a:lnTo>
                <a:lnTo>
                  <a:pt x="653503" y="356616"/>
                </a:lnTo>
                <a:close/>
              </a:path>
            </a:pathLst>
          </a:custGeom>
          <a:solidFill>
            <a:srgbClr val="E8E9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 txBox="1"/>
          <p:nvPr/>
        </p:nvSpPr>
        <p:spPr>
          <a:xfrm>
            <a:off x="12110609" y="6347932"/>
            <a:ext cx="452755" cy="5435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540"/>
              </a:lnSpc>
              <a:spcBef>
                <a:spcPts val="105"/>
              </a:spcBef>
            </a:pPr>
            <a:r>
              <a:rPr sz="1350" spc="-50" dirty="0">
                <a:solidFill>
                  <a:srgbClr val="9E9E9C"/>
                </a:solidFill>
                <a:latin typeface="Times New Roman"/>
                <a:cs typeface="Times New Roman"/>
              </a:rPr>
              <a:t>,,</a:t>
            </a:r>
            <a:r>
              <a:rPr sz="1350" spc="15" dirty="0">
                <a:solidFill>
                  <a:srgbClr val="9E9E9C"/>
                </a:solidFill>
                <a:latin typeface="Times New Roman"/>
                <a:cs typeface="Times New Roman"/>
              </a:rPr>
              <a:t> </a:t>
            </a:r>
            <a:r>
              <a:rPr sz="1350" spc="-190" dirty="0">
                <a:solidFill>
                  <a:srgbClr val="9E9E9C"/>
                </a:solidFill>
                <a:latin typeface="Times New Roman"/>
                <a:cs typeface="Times New Roman"/>
              </a:rPr>
              <a:t>19:z1</a:t>
            </a:r>
            <a:r>
              <a:rPr sz="1350" spc="-190" dirty="0">
                <a:solidFill>
                  <a:srgbClr val="BABAB8"/>
                </a:solidFill>
                <a:latin typeface="Times New Roman"/>
                <a:cs typeface="Times New Roman"/>
              </a:rPr>
              <a:t>f</a:t>
            </a:r>
            <a:endParaRPr sz="1350">
              <a:latin typeface="Times New Roman"/>
              <a:cs typeface="Times New Roman"/>
            </a:endParaRPr>
          </a:p>
          <a:p>
            <a:pPr marL="172720">
              <a:lnSpc>
                <a:spcPts val="1315"/>
              </a:lnSpc>
            </a:pPr>
            <a:r>
              <a:rPr sz="1200" b="1" spc="-95" dirty="0">
                <a:solidFill>
                  <a:srgbClr val="9E9E9C"/>
                </a:solidFill>
                <a:latin typeface="Arial"/>
                <a:cs typeface="Arial"/>
              </a:rPr>
              <a:t>f11t</a:t>
            </a:r>
            <a:r>
              <a:rPr sz="1200" b="1" spc="-95" dirty="0">
                <a:solidFill>
                  <a:srgbClr val="BABAB8"/>
                </a:solidFill>
                <a:latin typeface="Arial"/>
                <a:cs typeface="Arial"/>
              </a:rPr>
              <a:t>[</a:t>
            </a:r>
            <a:endParaRPr sz="1200">
              <a:latin typeface="Arial"/>
              <a:cs typeface="Arial"/>
            </a:endParaRPr>
          </a:p>
          <a:p>
            <a:pPr marL="241300">
              <a:lnSpc>
                <a:spcPts val="1220"/>
              </a:lnSpc>
            </a:pPr>
            <a:r>
              <a:rPr sz="1050" b="1" spc="-65" dirty="0">
                <a:solidFill>
                  <a:srgbClr val="9E9E9C"/>
                </a:solidFill>
                <a:latin typeface="Arial"/>
                <a:cs typeface="Arial"/>
              </a:rPr>
              <a:t>N</a:t>
            </a:r>
            <a:r>
              <a:rPr sz="1050" b="1" spc="-254" dirty="0">
                <a:solidFill>
                  <a:srgbClr val="9E9E9C"/>
                </a:solidFill>
                <a:latin typeface="Arial"/>
                <a:cs typeface="Arial"/>
              </a:rPr>
              <a:t>D</a:t>
            </a:r>
            <a:r>
              <a:rPr sz="1050" b="1" spc="-30" dirty="0">
                <a:solidFill>
                  <a:srgbClr val="BABAB8"/>
                </a:solidFill>
                <a:latin typeface="Arial"/>
                <a:cs typeface="Arial"/>
              </a:rPr>
              <a:t>[</a:t>
            </a:r>
            <a:endParaRPr sz="1050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10199278" y="7681255"/>
            <a:ext cx="7537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u="heavy" spc="-45" dirty="0">
                <a:solidFill>
                  <a:srgbClr val="898989"/>
                </a:solidFill>
                <a:uFill>
                  <a:solidFill>
                    <a:srgbClr val="898989"/>
                  </a:solidFill>
                </a:uFill>
                <a:latin typeface="Arial"/>
                <a:cs typeface="Arial"/>
              </a:rPr>
              <a:t>lllfflPIH'-..-</a:t>
            </a:r>
            <a:r>
              <a:rPr sz="1100" spc="-45" dirty="0">
                <a:solidFill>
                  <a:srgbClr val="898989"/>
                </a:solidFill>
                <a:latin typeface="Arial"/>
                <a:cs typeface="Arial"/>
              </a:rPr>
              <a:t>.</a:t>
            </a:r>
            <a:r>
              <a:rPr sz="1000" spc="-45" dirty="0">
                <a:solidFill>
                  <a:srgbClr val="797979"/>
                </a:solidFill>
                <a:latin typeface="Times New Roman"/>
                <a:cs typeface="Times New Roman"/>
              </a:rPr>
              <a:t>rr1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10378533" y="7896455"/>
            <a:ext cx="129539" cy="113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75"/>
              </a:lnSpc>
            </a:pPr>
            <a:r>
              <a:rPr sz="800" spc="5" dirty="0">
                <a:solidFill>
                  <a:srgbClr val="797979"/>
                </a:solidFill>
                <a:latin typeface="Times New Roman"/>
                <a:cs typeface="Times New Roman"/>
              </a:rPr>
              <a:t>fllf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10658887" y="7868030"/>
            <a:ext cx="120650" cy="148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50"/>
              </a:lnSpc>
            </a:pPr>
            <a:r>
              <a:rPr sz="1050" spc="-65" dirty="0">
                <a:solidFill>
                  <a:srgbClr val="898989"/>
                </a:solidFill>
                <a:latin typeface="Times New Roman"/>
                <a:cs typeface="Times New Roman"/>
              </a:rPr>
              <a:t>fi.l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10405313" y="7891538"/>
            <a:ext cx="459105" cy="223520"/>
          </a:xfrm>
          <a:custGeom>
            <a:avLst/>
            <a:gdLst/>
            <a:ahLst/>
            <a:cxnLst/>
            <a:rect l="l" t="t" r="r" b="b"/>
            <a:pathLst>
              <a:path w="459104" h="223520">
                <a:moveTo>
                  <a:pt x="101955" y="0"/>
                </a:moveTo>
                <a:lnTo>
                  <a:pt x="0" y="0"/>
                </a:lnTo>
                <a:lnTo>
                  <a:pt x="0" y="223291"/>
                </a:lnTo>
                <a:lnTo>
                  <a:pt x="101955" y="223291"/>
                </a:lnTo>
                <a:lnTo>
                  <a:pt x="101955" y="0"/>
                </a:lnTo>
                <a:close/>
              </a:path>
              <a:path w="459104" h="223520">
                <a:moveTo>
                  <a:pt x="458800" y="0"/>
                </a:moveTo>
                <a:lnTo>
                  <a:pt x="305866" y="0"/>
                </a:lnTo>
                <a:lnTo>
                  <a:pt x="305866" y="223291"/>
                </a:lnTo>
                <a:lnTo>
                  <a:pt x="458800" y="223291"/>
                </a:lnTo>
                <a:lnTo>
                  <a:pt x="458800" y="0"/>
                </a:lnTo>
                <a:close/>
              </a:path>
            </a:pathLst>
          </a:custGeom>
          <a:solidFill>
            <a:srgbClr val="E8E9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 txBox="1"/>
          <p:nvPr/>
        </p:nvSpPr>
        <p:spPr>
          <a:xfrm>
            <a:off x="10181117" y="7808845"/>
            <a:ext cx="612140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800" spc="-15" dirty="0">
                <a:solidFill>
                  <a:srgbClr val="525252"/>
                </a:solidFill>
                <a:latin typeface="Times New Roman"/>
                <a:cs typeface="Times New Roman"/>
              </a:rPr>
              <a:t>H</a:t>
            </a:r>
            <a:r>
              <a:rPr sz="800" spc="-15" dirty="0">
                <a:solidFill>
                  <a:srgbClr val="797979"/>
                </a:solidFill>
                <a:latin typeface="Times New Roman"/>
                <a:cs typeface="Times New Roman"/>
              </a:rPr>
              <a:t>\lf</a:t>
            </a:r>
            <a:r>
              <a:rPr sz="800" spc="-5" dirty="0">
                <a:solidFill>
                  <a:srgbClr val="797979"/>
                </a:solidFill>
                <a:latin typeface="Times New Roman"/>
                <a:cs typeface="Times New Roman"/>
              </a:rPr>
              <a:t> </a:t>
            </a:r>
            <a:r>
              <a:rPr sz="1950" spc="-135" baseline="-25641" dirty="0">
                <a:solidFill>
                  <a:srgbClr val="BABAB8"/>
                </a:solidFill>
                <a:latin typeface="Times New Roman"/>
                <a:cs typeface="Times New Roman"/>
              </a:rPr>
              <a:t>-</a:t>
            </a:r>
            <a:r>
              <a:rPr sz="1950" spc="157" baseline="-25641" dirty="0">
                <a:solidFill>
                  <a:srgbClr val="BABAB8"/>
                </a:solidFill>
                <a:latin typeface="Times New Roman"/>
                <a:cs typeface="Times New Roman"/>
              </a:rPr>
              <a:t> </a:t>
            </a:r>
            <a:r>
              <a:rPr sz="800" spc="-15" dirty="0">
                <a:solidFill>
                  <a:srgbClr val="797979"/>
                </a:solidFill>
                <a:latin typeface="Times New Roman"/>
                <a:cs typeface="Times New Roman"/>
              </a:rPr>
              <a:t>l!y</a:t>
            </a:r>
            <a:r>
              <a:rPr sz="1050" spc="-15" dirty="0">
                <a:solidFill>
                  <a:srgbClr val="898989"/>
                </a:solidFill>
                <a:latin typeface="Times New Roman"/>
                <a:cs typeface="Times New Roman"/>
              </a:rPr>
              <a:t>f</a:t>
            </a:r>
            <a:r>
              <a:rPr sz="1050" spc="120" dirty="0">
                <a:solidFill>
                  <a:srgbClr val="898989"/>
                </a:solidFill>
                <a:latin typeface="Times New Roman"/>
                <a:cs typeface="Times New Roman"/>
              </a:rPr>
              <a:t> </a:t>
            </a:r>
            <a:r>
              <a:rPr sz="1950" spc="-135" baseline="-25641" dirty="0">
                <a:solidFill>
                  <a:srgbClr val="BABAB8"/>
                </a:solidFill>
                <a:latin typeface="Times New Roman"/>
                <a:cs typeface="Times New Roman"/>
              </a:rPr>
              <a:t>-</a:t>
            </a:r>
            <a:endParaRPr sz="1950" baseline="-25641">
              <a:latin typeface="Times New Roman"/>
              <a:cs typeface="Times New Roman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10197927" y="7949196"/>
            <a:ext cx="881380" cy="3930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00" spc="-335" dirty="0">
                <a:solidFill>
                  <a:srgbClr val="797979"/>
                </a:solidFill>
                <a:latin typeface="Times New Roman"/>
                <a:cs typeface="Times New Roman"/>
              </a:rPr>
              <a:t>,o.wPo11111rn</a:t>
            </a:r>
            <a:endParaRPr sz="1500">
              <a:latin typeface="Times New Roman"/>
              <a:cs typeface="Times New Roman"/>
            </a:endParaRPr>
          </a:p>
          <a:p>
            <a:pPr marL="21590">
              <a:lnSpc>
                <a:spcPct val="100000"/>
              </a:lnSpc>
              <a:spcBef>
                <a:spcPts val="5"/>
              </a:spcBef>
            </a:pPr>
            <a:r>
              <a:rPr sz="900" spc="425" dirty="0">
                <a:solidFill>
                  <a:srgbClr val="797979"/>
                </a:solidFill>
                <a:latin typeface="Arial"/>
                <a:cs typeface="Arial"/>
              </a:rPr>
              <a:t>WM</a:t>
            </a:r>
            <a:r>
              <a:rPr sz="900" spc="65" dirty="0">
                <a:solidFill>
                  <a:srgbClr val="797979"/>
                </a:solidFill>
                <a:latin typeface="Arial"/>
                <a:cs typeface="Arial"/>
              </a:rPr>
              <a:t> </a:t>
            </a:r>
            <a:r>
              <a:rPr sz="900" spc="260" dirty="0">
                <a:solidFill>
                  <a:srgbClr val="797979"/>
                </a:solidFill>
                <a:latin typeface="Arial"/>
                <a:cs typeface="Arial"/>
              </a:rPr>
              <a:t>tMPHI</a:t>
            </a:r>
            <a:endParaRPr sz="900">
              <a:latin typeface="Arial"/>
              <a:cs typeface="Arial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12450609" y="8347261"/>
            <a:ext cx="26034" cy="130810"/>
          </a:xfrm>
          <a:custGeom>
            <a:avLst/>
            <a:gdLst/>
            <a:ahLst/>
            <a:cxnLst/>
            <a:rect l="l" t="t" r="r" b="b"/>
            <a:pathLst>
              <a:path w="26034" h="130809">
                <a:moveTo>
                  <a:pt x="25488" y="130549"/>
                </a:moveTo>
                <a:lnTo>
                  <a:pt x="0" y="130549"/>
                </a:lnTo>
                <a:lnTo>
                  <a:pt x="0" y="0"/>
                </a:lnTo>
                <a:lnTo>
                  <a:pt x="25488" y="0"/>
                </a:lnTo>
                <a:lnTo>
                  <a:pt x="25488" y="130549"/>
                </a:lnTo>
                <a:close/>
              </a:path>
            </a:pathLst>
          </a:custGeom>
          <a:solidFill>
            <a:srgbClr val="E8E9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 txBox="1"/>
          <p:nvPr/>
        </p:nvSpPr>
        <p:spPr>
          <a:xfrm>
            <a:off x="10874218" y="8331968"/>
            <a:ext cx="161798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35" dirty="0">
                <a:solidFill>
                  <a:srgbClr val="797979"/>
                </a:solidFill>
                <a:latin typeface="Arial"/>
                <a:cs typeface="Arial"/>
              </a:rPr>
              <a:t>I/MIii</a:t>
            </a:r>
            <a:r>
              <a:rPr sz="750" spc="35" dirty="0">
                <a:solidFill>
                  <a:srgbClr val="797979"/>
                </a:solidFill>
                <a:latin typeface="Arial"/>
                <a:cs typeface="Arial"/>
              </a:rPr>
              <a:t>Olf-.clloflhad</a:t>
            </a:r>
            <a:r>
              <a:rPr sz="750" spc="220" dirty="0">
                <a:solidFill>
                  <a:srgbClr val="797979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797979"/>
                </a:solidFill>
                <a:latin typeface="Arial"/>
                <a:cs typeface="Arial"/>
              </a:rPr>
              <a:t>W..t.NOl'IIIW</a:t>
            </a:r>
            <a:r>
              <a:rPr sz="750" spc="10" dirty="0">
                <a:solidFill>
                  <a:srgbClr val="898989"/>
                </a:solidFill>
                <a:latin typeface="Arial"/>
                <a:cs typeface="Arial"/>
              </a:rPr>
              <a:t>...</a:t>
            </a:r>
            <a:r>
              <a:rPr sz="750" spc="10" dirty="0">
                <a:solidFill>
                  <a:srgbClr val="BABAB8"/>
                </a:solidFill>
                <a:latin typeface="Arial"/>
                <a:cs typeface="Arial"/>
              </a:rPr>
              <a:t>,</a:t>
            </a:r>
            <a:endParaRPr sz="750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12570763" y="8338347"/>
            <a:ext cx="264160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120" dirty="0">
                <a:solidFill>
                  <a:srgbClr val="898989"/>
                </a:solidFill>
                <a:latin typeface="Arial"/>
                <a:cs typeface="Arial"/>
              </a:rPr>
              <a:t>,._,.</a:t>
            </a:r>
            <a:endParaRPr sz="750"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13296290" y="5480315"/>
            <a:ext cx="189865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0" b="1" spc="-45" dirty="0">
                <a:solidFill>
                  <a:srgbClr val="9E9E9C"/>
                </a:solidFill>
                <a:latin typeface="Arial"/>
                <a:cs typeface="Arial"/>
              </a:rPr>
              <a:t>ND</a:t>
            </a:r>
            <a:endParaRPr sz="950">
              <a:latin typeface="Arial"/>
              <a:cs typeface="Arial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13251167" y="5524972"/>
            <a:ext cx="262255" cy="4394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2700" spc="-600" dirty="0">
                <a:solidFill>
                  <a:srgbClr val="898989"/>
                </a:solidFill>
                <a:latin typeface="Arial"/>
                <a:cs typeface="Arial"/>
              </a:rPr>
              <a:t>,</a:t>
            </a:r>
            <a:r>
              <a:rPr sz="1350" b="1" spc="-487" baseline="55555" dirty="0">
                <a:solidFill>
                  <a:srgbClr val="9E9E9C"/>
                </a:solidFill>
                <a:latin typeface="Arial"/>
                <a:cs typeface="Arial"/>
              </a:rPr>
              <a:t>N</a:t>
            </a:r>
            <a:r>
              <a:rPr sz="2700" spc="-440" dirty="0">
                <a:solidFill>
                  <a:srgbClr val="898989"/>
                </a:solidFill>
                <a:latin typeface="Arial"/>
                <a:cs typeface="Arial"/>
              </a:rPr>
              <a:t>.</a:t>
            </a:r>
            <a:r>
              <a:rPr sz="1350" b="1" spc="-719" baseline="55555" dirty="0">
                <a:solidFill>
                  <a:srgbClr val="9E9E9C"/>
                </a:solidFill>
                <a:latin typeface="Arial"/>
                <a:cs typeface="Arial"/>
              </a:rPr>
              <a:t>D</a:t>
            </a:r>
            <a:r>
              <a:rPr sz="2700" spc="-270" dirty="0">
                <a:solidFill>
                  <a:srgbClr val="898989"/>
                </a:solidFill>
                <a:latin typeface="Arial"/>
                <a:cs typeface="Arial"/>
              </a:rPr>
              <a:t>,</a:t>
            </a:r>
            <a:endParaRPr sz="2700">
              <a:latin typeface="Arial"/>
              <a:cs typeface="Arial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12920205" y="5818430"/>
            <a:ext cx="569595" cy="699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1000" spc="-35" dirty="0">
                <a:solidFill>
                  <a:srgbClr val="9E9E9C"/>
                </a:solidFill>
                <a:latin typeface="Times New Roman"/>
                <a:cs typeface="Times New Roman"/>
              </a:rPr>
              <a:t>2</a:t>
            </a:r>
            <a:r>
              <a:rPr sz="1000" spc="-45" dirty="0">
                <a:solidFill>
                  <a:srgbClr val="9E9E9C"/>
                </a:solidFill>
                <a:latin typeface="Times New Roman"/>
                <a:cs typeface="Times New Roman"/>
              </a:rPr>
              <a:t>0</a:t>
            </a:r>
            <a:r>
              <a:rPr sz="3600" spc="-997" baseline="-23148" dirty="0">
                <a:solidFill>
                  <a:srgbClr val="9E9E9C"/>
                </a:solidFill>
                <a:latin typeface="Arial"/>
                <a:cs typeface="Arial"/>
              </a:rPr>
              <a:t>,</a:t>
            </a:r>
            <a:r>
              <a:rPr sz="1000" spc="-160" dirty="0">
                <a:solidFill>
                  <a:srgbClr val="9E9E9C"/>
                </a:solidFill>
                <a:latin typeface="Times New Roman"/>
                <a:cs typeface="Times New Roman"/>
              </a:rPr>
              <a:t>U</a:t>
            </a:r>
            <a:r>
              <a:rPr sz="3600" spc="-847" baseline="-23148" dirty="0">
                <a:solidFill>
                  <a:srgbClr val="9E9E9C"/>
                </a:solidFill>
                <a:latin typeface="Arial"/>
                <a:cs typeface="Arial"/>
              </a:rPr>
              <a:t>,</a:t>
            </a:r>
            <a:r>
              <a:rPr sz="1000" spc="-25" dirty="0">
                <a:solidFill>
                  <a:srgbClr val="9E9E9C"/>
                </a:solidFill>
                <a:latin typeface="Times New Roman"/>
                <a:cs typeface="Times New Roman"/>
              </a:rPr>
              <a:t>-</a:t>
            </a:r>
            <a:r>
              <a:rPr sz="1000" spc="-570" dirty="0">
                <a:solidFill>
                  <a:srgbClr val="9E9E9C"/>
                </a:solidFill>
                <a:latin typeface="Times New Roman"/>
                <a:cs typeface="Times New Roman"/>
              </a:rPr>
              <a:t>O</a:t>
            </a:r>
            <a:r>
              <a:rPr sz="3600" spc="-794" baseline="-23148" dirty="0">
                <a:solidFill>
                  <a:srgbClr val="9E9E9C"/>
                </a:solidFill>
                <a:latin typeface="Arial"/>
                <a:cs typeface="Arial"/>
              </a:rPr>
              <a:t>,</a:t>
            </a:r>
            <a:r>
              <a:rPr sz="6600" spc="-1095" baseline="-12626" dirty="0">
                <a:solidFill>
                  <a:srgbClr val="9E9E9C"/>
                </a:solidFill>
                <a:latin typeface="Times New Roman"/>
                <a:cs typeface="Times New Roman"/>
              </a:rPr>
              <a:t>.</a:t>
            </a:r>
            <a:r>
              <a:rPr sz="1000" spc="-120" dirty="0">
                <a:solidFill>
                  <a:srgbClr val="9E9E9C"/>
                </a:solidFill>
                <a:latin typeface="Times New Roman"/>
                <a:cs typeface="Times New Roman"/>
              </a:rPr>
              <a:t>I</a:t>
            </a:r>
            <a:r>
              <a:rPr sz="6600" spc="-1200" baseline="-12626" dirty="0">
                <a:solidFill>
                  <a:srgbClr val="9E9E9C"/>
                </a:solidFill>
                <a:latin typeface="Times New Roman"/>
                <a:cs typeface="Times New Roman"/>
              </a:rPr>
              <a:t>.</a:t>
            </a:r>
            <a:r>
              <a:rPr sz="1000" spc="-210" dirty="0">
                <a:solidFill>
                  <a:srgbClr val="797979"/>
                </a:solidFill>
                <a:latin typeface="Times New Roman"/>
                <a:cs typeface="Times New Roman"/>
              </a:rPr>
              <a:t>1</a:t>
            </a:r>
            <a:r>
              <a:rPr sz="6600" spc="-1642" baseline="-12626" dirty="0">
                <a:solidFill>
                  <a:srgbClr val="9E9E9C"/>
                </a:solidFill>
                <a:latin typeface="Times New Roman"/>
                <a:cs typeface="Times New Roman"/>
              </a:rPr>
              <a:t>.</a:t>
            </a:r>
            <a:r>
              <a:rPr sz="1000" spc="-35" dirty="0">
                <a:solidFill>
                  <a:srgbClr val="9E9E9C"/>
                </a:solidFill>
                <a:latin typeface="Times New Roman"/>
                <a:cs typeface="Times New Roman"/>
              </a:rPr>
              <a:t>1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13170230" y="6220342"/>
            <a:ext cx="343535" cy="5848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3650" spc="-545" dirty="0">
                <a:solidFill>
                  <a:srgbClr val="9E9E9C"/>
                </a:solidFill>
                <a:latin typeface="Times New Roman"/>
                <a:cs typeface="Times New Roman"/>
              </a:rPr>
              <a:t>..</a:t>
            </a:r>
            <a:r>
              <a:rPr sz="4050" spc="-817" baseline="-18518" dirty="0">
                <a:solidFill>
                  <a:srgbClr val="898989"/>
                </a:solidFill>
                <a:latin typeface="Arial"/>
                <a:cs typeface="Arial"/>
              </a:rPr>
              <a:t>,</a:t>
            </a:r>
            <a:r>
              <a:rPr sz="3650" spc="-545" dirty="0">
                <a:solidFill>
                  <a:srgbClr val="9E9E9C"/>
                </a:solidFill>
                <a:latin typeface="Times New Roman"/>
                <a:cs typeface="Times New Roman"/>
              </a:rPr>
              <a:t>.</a:t>
            </a:r>
            <a:r>
              <a:rPr sz="4050" spc="-817" baseline="-18518" dirty="0">
                <a:solidFill>
                  <a:srgbClr val="898989"/>
                </a:solidFill>
                <a:latin typeface="Arial"/>
                <a:cs typeface="Arial"/>
              </a:rPr>
              <a:t>.</a:t>
            </a:r>
            <a:r>
              <a:rPr sz="3650" spc="-545" dirty="0">
                <a:solidFill>
                  <a:srgbClr val="9E9E9C"/>
                </a:solidFill>
                <a:latin typeface="Times New Roman"/>
                <a:cs typeface="Times New Roman"/>
              </a:rPr>
              <a:t>.</a:t>
            </a:r>
            <a:r>
              <a:rPr sz="4050" spc="-817" baseline="-18518" dirty="0">
                <a:solidFill>
                  <a:srgbClr val="898989"/>
                </a:solidFill>
                <a:latin typeface="Arial"/>
                <a:cs typeface="Arial"/>
              </a:rPr>
              <a:t>,</a:t>
            </a:r>
            <a:endParaRPr sz="4050" baseline="-18518"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11405854" y="7068087"/>
            <a:ext cx="160020" cy="142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10"/>
              </a:lnSpc>
            </a:pPr>
            <a:r>
              <a:rPr sz="1000" spc="-254" dirty="0">
                <a:solidFill>
                  <a:srgbClr val="7EBFF2"/>
                </a:solidFill>
                <a:latin typeface="Arial"/>
                <a:cs typeface="Arial"/>
              </a:rPr>
              <a:t>w</a:t>
            </a:r>
            <a:r>
              <a:rPr sz="1000" spc="-35" dirty="0">
                <a:solidFill>
                  <a:srgbClr val="7EBFF2"/>
                </a:solidFill>
                <a:latin typeface="Arial"/>
                <a:cs typeface="Arial"/>
              </a:rPr>
              <a:t> </a:t>
            </a:r>
            <a:r>
              <a:rPr sz="1000" spc="-105" dirty="0">
                <a:solidFill>
                  <a:srgbClr val="7EBFF2"/>
                </a:solidFill>
                <a:latin typeface="Arial"/>
                <a:cs typeface="Arial"/>
              </a:rPr>
              <a:t>...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11595726" y="7005024"/>
            <a:ext cx="697230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00" spc="-185" dirty="0">
                <a:solidFill>
                  <a:srgbClr val="7EBFF2"/>
                </a:solidFill>
                <a:latin typeface="Times New Roman"/>
                <a:cs typeface="Times New Roman"/>
              </a:rPr>
              <a:t>t</a:t>
            </a:r>
            <a:r>
              <a:rPr sz="1300" spc="-480" dirty="0">
                <a:solidFill>
                  <a:srgbClr val="7EBFF2"/>
                </a:solidFill>
                <a:latin typeface="Times New Roman"/>
                <a:cs typeface="Times New Roman"/>
              </a:rPr>
              <a:t>w</a:t>
            </a:r>
            <a:r>
              <a:rPr sz="1300" dirty="0">
                <a:solidFill>
                  <a:srgbClr val="7EBFF2"/>
                </a:solidFill>
                <a:latin typeface="Times New Roman"/>
                <a:cs typeface="Times New Roman"/>
              </a:rPr>
              <a:t>,</a:t>
            </a:r>
            <a:r>
              <a:rPr sz="1300" spc="-260" dirty="0">
                <a:solidFill>
                  <a:srgbClr val="7EBFF2"/>
                </a:solidFill>
                <a:latin typeface="Times New Roman"/>
                <a:cs typeface="Times New Roman"/>
              </a:rPr>
              <a:t>.</a:t>
            </a:r>
            <a:r>
              <a:rPr sz="1300" dirty="0">
                <a:solidFill>
                  <a:srgbClr val="5EAFF2"/>
                </a:solidFill>
                <a:latin typeface="Times New Roman"/>
                <a:cs typeface="Times New Roman"/>
              </a:rPr>
              <a:t>,</a:t>
            </a:r>
            <a:r>
              <a:rPr sz="1300" spc="-130" dirty="0">
                <a:solidFill>
                  <a:srgbClr val="5EAFF2"/>
                </a:solidFill>
                <a:latin typeface="Times New Roman"/>
                <a:cs typeface="Times New Roman"/>
              </a:rPr>
              <a:t> </a:t>
            </a:r>
            <a:r>
              <a:rPr sz="1300" spc="-215" dirty="0">
                <a:solidFill>
                  <a:srgbClr val="5EAFF2"/>
                </a:solidFill>
                <a:latin typeface="Times New Roman"/>
                <a:cs typeface="Times New Roman"/>
              </a:rPr>
              <a:t>c</a:t>
            </a:r>
            <a:r>
              <a:rPr sz="1300" spc="-350" dirty="0">
                <a:solidFill>
                  <a:srgbClr val="5EAFF2"/>
                </a:solidFill>
                <a:latin typeface="Times New Roman"/>
                <a:cs typeface="Times New Roman"/>
              </a:rPr>
              <a:t>-</a:t>
            </a:r>
            <a:r>
              <a:rPr sz="1300" spc="-55" dirty="0">
                <a:solidFill>
                  <a:srgbClr val="7EBFF2"/>
                </a:solidFill>
                <a:latin typeface="Times New Roman"/>
                <a:cs typeface="Times New Roman"/>
              </a:rPr>
              <a:t>..,.....</a:t>
            </a:r>
            <a:r>
              <a:rPr sz="1300" spc="-195" dirty="0">
                <a:solidFill>
                  <a:srgbClr val="7EBFF2"/>
                </a:solidFill>
                <a:latin typeface="Times New Roman"/>
                <a:cs typeface="Times New Roman"/>
              </a:rPr>
              <a:t>,,</a:t>
            </a:r>
            <a:r>
              <a:rPr sz="1300" spc="-155" dirty="0">
                <a:solidFill>
                  <a:srgbClr val="7EBFF2"/>
                </a:solidFill>
                <a:latin typeface="Times New Roman"/>
                <a:cs typeface="Times New Roman"/>
              </a:rPr>
              <a:t>,</a:t>
            </a:r>
            <a:r>
              <a:rPr sz="1300" spc="-20" dirty="0">
                <a:solidFill>
                  <a:srgbClr val="7EBFF2"/>
                </a:solidFill>
                <a:latin typeface="Times New Roman"/>
                <a:cs typeface="Times New Roman"/>
              </a:rPr>
              <a:t>,.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10202380" y="7102754"/>
            <a:ext cx="1376680" cy="347345"/>
          </a:xfrm>
          <a:custGeom>
            <a:avLst/>
            <a:gdLst/>
            <a:ahLst/>
            <a:cxnLst/>
            <a:rect l="l" t="t" r="r" b="b"/>
            <a:pathLst>
              <a:path w="1376679" h="347345">
                <a:moveTo>
                  <a:pt x="1376387" y="0"/>
                </a:moveTo>
                <a:lnTo>
                  <a:pt x="0" y="0"/>
                </a:lnTo>
                <a:lnTo>
                  <a:pt x="0" y="120777"/>
                </a:lnTo>
                <a:lnTo>
                  <a:pt x="0" y="347192"/>
                </a:lnTo>
                <a:lnTo>
                  <a:pt x="1376387" y="347192"/>
                </a:lnTo>
                <a:lnTo>
                  <a:pt x="1376387" y="120777"/>
                </a:lnTo>
                <a:lnTo>
                  <a:pt x="1376387" y="0"/>
                </a:lnTo>
                <a:close/>
              </a:path>
            </a:pathLst>
          </a:custGeom>
          <a:solidFill>
            <a:srgbClr val="4282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 txBox="1"/>
          <p:nvPr/>
        </p:nvSpPr>
        <p:spPr>
          <a:xfrm>
            <a:off x="10189695" y="7094337"/>
            <a:ext cx="144589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275080" algn="l"/>
              </a:tabLst>
            </a:pPr>
            <a:r>
              <a:rPr sz="1600" spc="275" dirty="0">
                <a:solidFill>
                  <a:srgbClr val="C8CACA"/>
                </a:solidFill>
                <a:latin typeface="Courier New"/>
                <a:cs typeface="Courier New"/>
              </a:rPr>
              <a:t>-----</a:t>
            </a:r>
            <a:r>
              <a:rPr sz="1600" spc="280" dirty="0">
                <a:solidFill>
                  <a:srgbClr val="C8CACA"/>
                </a:solidFill>
                <a:latin typeface="Courier New"/>
                <a:cs typeface="Courier New"/>
              </a:rPr>
              <a:t>-</a:t>
            </a:r>
            <a:r>
              <a:rPr sz="1600" dirty="0">
                <a:solidFill>
                  <a:srgbClr val="C8CACA"/>
                </a:solidFill>
                <a:latin typeface="Courier New"/>
                <a:cs typeface="Courier New"/>
              </a:rPr>
              <a:t>	</a:t>
            </a:r>
            <a:r>
              <a:rPr sz="1600" spc="275" dirty="0">
                <a:solidFill>
                  <a:srgbClr val="C8CACA"/>
                </a:solidFill>
                <a:latin typeface="Courier New"/>
                <a:cs typeface="Courier New"/>
              </a:rPr>
              <a:t>-</a:t>
            </a:r>
            <a:endParaRPr sz="1600">
              <a:latin typeface="Courier New"/>
              <a:cs typeface="Courier New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11149349" y="7141228"/>
            <a:ext cx="316230" cy="23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60"/>
              </a:lnSpc>
            </a:pPr>
            <a:r>
              <a:rPr sz="1600" spc="275" dirty="0">
                <a:solidFill>
                  <a:srgbClr val="C8CACA"/>
                </a:solidFill>
                <a:latin typeface="Courier New"/>
                <a:cs typeface="Courier New"/>
              </a:rPr>
              <a:t>--</a:t>
            </a:r>
            <a:endParaRPr sz="1600">
              <a:latin typeface="Courier New"/>
              <a:cs typeface="Courier New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10185974" y="7502628"/>
            <a:ext cx="27495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u="heavy" spc="-50" dirty="0">
                <a:solidFill>
                  <a:srgbClr val="9E9E9C"/>
                </a:solidFill>
                <a:uFill>
                  <a:solidFill>
                    <a:srgbClr val="9E9E9C"/>
                  </a:solidFill>
                </a:uFill>
                <a:latin typeface="Times New Roman"/>
                <a:cs typeface="Times New Roman"/>
              </a:rPr>
              <a:t>'nm</a:t>
            </a:r>
            <a:r>
              <a:rPr sz="1100" b="1" spc="-25" dirty="0">
                <a:solidFill>
                  <a:srgbClr val="9E9E9C"/>
                </a:solidFill>
                <a:latin typeface="Times New Roman"/>
                <a:cs typeface="Times New Roman"/>
              </a:rPr>
              <a:t>,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11257289" y="7223525"/>
            <a:ext cx="331470" cy="383540"/>
          </a:xfrm>
          <a:custGeom>
            <a:avLst/>
            <a:gdLst/>
            <a:ahLst/>
            <a:cxnLst/>
            <a:rect l="l" t="t" r="r" b="b"/>
            <a:pathLst>
              <a:path w="331470" h="383540">
                <a:moveTo>
                  <a:pt x="331352" y="382946"/>
                </a:moveTo>
                <a:lnTo>
                  <a:pt x="0" y="382946"/>
                </a:lnTo>
                <a:lnTo>
                  <a:pt x="0" y="0"/>
                </a:lnTo>
                <a:lnTo>
                  <a:pt x="331352" y="0"/>
                </a:lnTo>
                <a:lnTo>
                  <a:pt x="331352" y="382946"/>
                </a:lnTo>
                <a:close/>
              </a:path>
            </a:pathLst>
          </a:custGeom>
          <a:solidFill>
            <a:srgbClr val="E8E9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 txBox="1"/>
          <p:nvPr/>
        </p:nvSpPr>
        <p:spPr>
          <a:xfrm>
            <a:off x="11244594" y="7221928"/>
            <a:ext cx="943610" cy="3625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346710" algn="l"/>
                <a:tab pos="930275" algn="l"/>
              </a:tabLst>
            </a:pPr>
            <a:r>
              <a:rPr sz="2200" spc="-50" dirty="0">
                <a:solidFill>
                  <a:srgbClr val="C8CACA"/>
                </a:solidFill>
                <a:latin typeface="Arial"/>
                <a:cs typeface="Arial"/>
              </a:rPr>
              <a:t>-	</a:t>
            </a:r>
            <a:r>
              <a:rPr sz="2200" u="heavy" spc="-155" dirty="0">
                <a:solidFill>
                  <a:srgbClr val="9E9E9C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	</a:t>
            </a:r>
            <a:endParaRPr sz="2200">
              <a:latin typeface="Arial"/>
              <a:cs typeface="Arial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12942087" y="7387796"/>
            <a:ext cx="540385" cy="1631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spc="-95" dirty="0">
                <a:solidFill>
                  <a:srgbClr val="9E9E9C"/>
                </a:solidFill>
                <a:latin typeface="Times New Roman"/>
                <a:cs typeface="Times New Roman"/>
              </a:rPr>
              <a:t>,O</a:t>
            </a:r>
            <a:r>
              <a:rPr sz="900" spc="50" dirty="0">
                <a:solidFill>
                  <a:srgbClr val="9E9E9C"/>
                </a:solidFill>
                <a:latin typeface="Times New Roman"/>
                <a:cs typeface="Times New Roman"/>
              </a:rPr>
              <a:t> </a:t>
            </a:r>
            <a:r>
              <a:rPr sz="900" spc="10" dirty="0">
                <a:solidFill>
                  <a:srgbClr val="9E9E9C"/>
                </a:solidFill>
                <a:latin typeface="Times New Roman"/>
                <a:cs typeface="Times New Roman"/>
              </a:rPr>
              <a:t>IJ.Ol.</a:t>
            </a:r>
            <a:r>
              <a:rPr sz="900" spc="10" dirty="0">
                <a:solidFill>
                  <a:srgbClr val="797979"/>
                </a:solidFill>
                <a:latin typeface="Times New Roman"/>
                <a:cs typeface="Times New Roman"/>
              </a:rPr>
              <a:t>1</a:t>
            </a:r>
            <a:r>
              <a:rPr sz="900" spc="10" dirty="0">
                <a:solidFill>
                  <a:srgbClr val="9E9E9C"/>
                </a:solidFill>
                <a:latin typeface="Times New Roman"/>
                <a:cs typeface="Times New Roman"/>
              </a:rPr>
              <a:t>7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11595279" y="7611080"/>
            <a:ext cx="82550" cy="3092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u="heavy" spc="-70" dirty="0">
                <a:solidFill>
                  <a:srgbClr val="9E9E9C"/>
                </a:solidFill>
                <a:uFill>
                  <a:solidFill>
                    <a:srgbClr val="9E9E9C"/>
                  </a:solidFill>
                </a:uFill>
                <a:latin typeface="Arial"/>
                <a:cs typeface="Arial"/>
              </a:rPr>
              <a:t>f</a:t>
            </a:r>
            <a:endParaRPr sz="1850">
              <a:latin typeface="Arial"/>
              <a:cs typeface="Arial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12943937" y="7502135"/>
            <a:ext cx="356870" cy="232410"/>
          </a:xfrm>
          <a:custGeom>
            <a:avLst/>
            <a:gdLst/>
            <a:ahLst/>
            <a:cxnLst/>
            <a:rect l="l" t="t" r="r" b="b"/>
            <a:pathLst>
              <a:path w="356869" h="232409">
                <a:moveTo>
                  <a:pt x="356841" y="231877"/>
                </a:moveTo>
                <a:lnTo>
                  <a:pt x="0" y="231877"/>
                </a:lnTo>
                <a:lnTo>
                  <a:pt x="0" y="0"/>
                </a:lnTo>
                <a:lnTo>
                  <a:pt x="356841" y="0"/>
                </a:lnTo>
                <a:lnTo>
                  <a:pt x="356841" y="231877"/>
                </a:lnTo>
                <a:close/>
              </a:path>
            </a:pathLst>
          </a:custGeom>
          <a:solidFill>
            <a:srgbClr val="E8E9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 txBox="1"/>
          <p:nvPr/>
        </p:nvSpPr>
        <p:spPr>
          <a:xfrm>
            <a:off x="12931241" y="7496248"/>
            <a:ext cx="53276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spc="-80" dirty="0">
                <a:solidFill>
                  <a:srgbClr val="BABAB8"/>
                </a:solidFill>
                <a:latin typeface="Times New Roman"/>
                <a:cs typeface="Times New Roman"/>
              </a:rPr>
              <a:t>IS1</a:t>
            </a:r>
            <a:r>
              <a:rPr sz="1350" spc="425" dirty="0">
                <a:solidFill>
                  <a:srgbClr val="BABAB8"/>
                </a:solidFill>
                <a:latin typeface="Times New Roman"/>
                <a:cs typeface="Times New Roman"/>
              </a:rPr>
              <a:t> </a:t>
            </a:r>
            <a:r>
              <a:rPr sz="1350" spc="-75" dirty="0">
                <a:solidFill>
                  <a:srgbClr val="9E9E9C"/>
                </a:solidFill>
                <a:latin typeface="Times New Roman"/>
                <a:cs typeface="Times New Roman"/>
              </a:rPr>
              <a:t>1</a:t>
            </a:r>
            <a:r>
              <a:rPr sz="1350" u="heavy" spc="-75" dirty="0">
                <a:solidFill>
                  <a:srgbClr val="9E9E9C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1i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11580196" y="7827984"/>
            <a:ext cx="70485" cy="247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50" spc="-55" dirty="0">
                <a:solidFill>
                  <a:srgbClr val="9E9E9C"/>
                </a:solidFill>
                <a:latin typeface="Arial"/>
                <a:cs typeface="Arial"/>
              </a:rPr>
              <a:t>I</a:t>
            </a:r>
            <a:endParaRPr sz="1450">
              <a:latin typeface="Arial"/>
              <a:cs typeface="Arial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13239483" y="7432453"/>
            <a:ext cx="245745" cy="6762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00" spc="-120" dirty="0">
                <a:solidFill>
                  <a:srgbClr val="9E9E9C"/>
                </a:solidFill>
                <a:latin typeface="Arial"/>
                <a:cs typeface="Arial"/>
              </a:rPr>
              <a:t>"</a:t>
            </a:r>
            <a:r>
              <a:rPr sz="2500" spc="-740" dirty="0">
                <a:solidFill>
                  <a:srgbClr val="9E9E9C"/>
                </a:solidFill>
                <a:latin typeface="Arial"/>
                <a:cs typeface="Arial"/>
              </a:rPr>
              <a:t>'</a:t>
            </a:r>
            <a:r>
              <a:rPr sz="4250" spc="-455" dirty="0">
                <a:solidFill>
                  <a:srgbClr val="9E9E9C"/>
                </a:solidFill>
                <a:latin typeface="Times New Roman"/>
                <a:cs typeface="Times New Roman"/>
              </a:rPr>
              <a:t>..</a:t>
            </a:r>
            <a:endParaRPr sz="4250">
              <a:latin typeface="Times New Roman"/>
              <a:cs typeface="Times New Roman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11580400" y="7891779"/>
            <a:ext cx="11430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spc="15" dirty="0">
                <a:solidFill>
                  <a:srgbClr val="9E9E9C"/>
                </a:solidFill>
                <a:latin typeface="Arial"/>
                <a:cs typeface="Arial"/>
              </a:rPr>
              <a:t>r</a:t>
            </a:r>
            <a:endParaRPr sz="2050">
              <a:latin typeface="Arial"/>
              <a:cs typeface="Arial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13304901" y="7585563"/>
            <a:ext cx="180340" cy="6762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250" spc="-455" dirty="0">
                <a:solidFill>
                  <a:srgbClr val="9E9E9C"/>
                </a:solidFill>
                <a:latin typeface="Times New Roman"/>
                <a:cs typeface="Times New Roman"/>
              </a:rPr>
              <a:t>..</a:t>
            </a:r>
            <a:endParaRPr sz="4250">
              <a:latin typeface="Times New Roman"/>
              <a:cs typeface="Times New Roman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11580400" y="8057647"/>
            <a:ext cx="11430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spc="15" dirty="0">
                <a:solidFill>
                  <a:srgbClr val="9E9E9C"/>
                </a:solidFill>
                <a:latin typeface="Arial"/>
                <a:cs typeface="Arial"/>
              </a:rPr>
              <a:t>r</a:t>
            </a:r>
            <a:endParaRPr sz="2050">
              <a:latin typeface="Arial"/>
              <a:cs typeface="Arial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13341438" y="8115064"/>
            <a:ext cx="140970" cy="4083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500" spc="20" dirty="0">
                <a:solidFill>
                  <a:srgbClr val="898989"/>
                </a:solidFill>
                <a:latin typeface="Arial"/>
                <a:cs typeface="Arial"/>
              </a:rPr>
              <a:t>"</a:t>
            </a:r>
            <a:endParaRPr sz="2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80031" y="2091439"/>
            <a:ext cx="3237059" cy="130142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08491" y="3520455"/>
            <a:ext cx="6920170" cy="6430571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0534525" y="2091439"/>
            <a:ext cx="7111365" cy="7885430"/>
            <a:chOff x="7391710" y="1863060"/>
            <a:chExt cx="7111365" cy="788543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91710" y="1863060"/>
              <a:ext cx="7111334" cy="637953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91710" y="8268113"/>
              <a:ext cx="7111334" cy="1480052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10018377" y="2091439"/>
            <a:ext cx="140335" cy="1429385"/>
          </a:xfrm>
          <a:custGeom>
            <a:avLst/>
            <a:gdLst/>
            <a:ahLst/>
            <a:cxnLst/>
            <a:rect l="l" t="t" r="r" b="b"/>
            <a:pathLst>
              <a:path w="140334" h="1429385">
                <a:moveTo>
                  <a:pt x="0" y="0"/>
                </a:moveTo>
                <a:lnTo>
                  <a:pt x="140187" y="0"/>
                </a:lnTo>
                <a:lnTo>
                  <a:pt x="140187" y="1429015"/>
                </a:lnTo>
                <a:lnTo>
                  <a:pt x="0" y="14290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42815" y="356205"/>
            <a:ext cx="433705" cy="0"/>
          </a:xfrm>
          <a:custGeom>
            <a:avLst/>
            <a:gdLst/>
            <a:ahLst/>
            <a:cxnLst/>
            <a:rect l="l" t="t" r="r" b="b"/>
            <a:pathLst>
              <a:path w="433705">
                <a:moveTo>
                  <a:pt x="0" y="0"/>
                </a:moveTo>
                <a:lnTo>
                  <a:pt x="433306" y="0"/>
                </a:lnTo>
              </a:path>
            </a:pathLst>
          </a:custGeom>
          <a:ln w="127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424907" y="2104198"/>
            <a:ext cx="2472690" cy="0"/>
          </a:xfrm>
          <a:custGeom>
            <a:avLst/>
            <a:gdLst/>
            <a:ahLst/>
            <a:cxnLst/>
            <a:rect l="l" t="t" r="r" b="b"/>
            <a:pathLst>
              <a:path w="2472690">
                <a:moveTo>
                  <a:pt x="586238" y="0"/>
                </a:moveTo>
                <a:lnTo>
                  <a:pt x="2472398" y="0"/>
                </a:lnTo>
              </a:path>
              <a:path w="2472690">
                <a:moveTo>
                  <a:pt x="0" y="0"/>
                </a:moveTo>
                <a:lnTo>
                  <a:pt x="560750" y="0"/>
                </a:lnTo>
              </a:path>
            </a:pathLst>
          </a:custGeom>
          <a:ln w="1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584691" y="228379"/>
            <a:ext cx="26034" cy="58419"/>
          </a:xfrm>
          <a:custGeom>
            <a:avLst/>
            <a:gdLst/>
            <a:ahLst/>
            <a:cxnLst/>
            <a:rect l="l" t="t" r="r" b="b"/>
            <a:pathLst>
              <a:path w="26035" h="58419">
                <a:moveTo>
                  <a:pt x="0" y="0"/>
                </a:moveTo>
                <a:lnTo>
                  <a:pt x="25488" y="0"/>
                </a:lnTo>
                <a:lnTo>
                  <a:pt x="25488" y="58238"/>
                </a:lnTo>
                <a:lnTo>
                  <a:pt x="0" y="58238"/>
                </a:lnTo>
                <a:lnTo>
                  <a:pt x="0" y="0"/>
                </a:lnTo>
                <a:close/>
              </a:path>
            </a:pathLst>
          </a:custGeom>
          <a:solidFill>
            <a:srgbClr val="E4E4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136650" y="812800"/>
            <a:ext cx="15117945" cy="60769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6107430">
              <a:lnSpc>
                <a:spcPct val="100000"/>
              </a:lnSpc>
              <a:spcBef>
                <a:spcPts val="114"/>
              </a:spcBef>
            </a:pPr>
            <a:r>
              <a:rPr spc="60" dirty="0"/>
              <a:t>BAAQMD</a:t>
            </a:r>
            <a:r>
              <a:rPr spc="100" dirty="0"/>
              <a:t> </a:t>
            </a:r>
            <a:r>
              <a:rPr spc="165" dirty="0"/>
              <a:t>Mobile</a:t>
            </a:r>
            <a:r>
              <a:rPr spc="140" dirty="0"/>
              <a:t> </a:t>
            </a:r>
            <a:r>
              <a:rPr spc="125" dirty="0"/>
              <a:t>Monitoring</a:t>
            </a:r>
            <a:r>
              <a:rPr spc="-75" dirty="0"/>
              <a:t> </a:t>
            </a:r>
            <a:r>
              <a:rPr spc="75" dirty="0"/>
              <a:t>Platform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6800999" y="2825145"/>
            <a:ext cx="1978660" cy="4311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885190" algn="l"/>
              </a:tabLst>
            </a:pPr>
            <a:r>
              <a:rPr sz="2650" u="heavy" spc="45" dirty="0">
                <a:solidFill>
                  <a:srgbClr val="050505"/>
                </a:solidFill>
                <a:uFill>
                  <a:solidFill>
                    <a:srgbClr val="050505"/>
                  </a:solidFill>
                </a:uFill>
                <a:latin typeface="Arial"/>
                <a:cs typeface="Arial"/>
              </a:rPr>
              <a:t>AI</a:t>
            </a:r>
            <a:r>
              <a:rPr sz="2650" u="heavy" spc="80" dirty="0">
                <a:solidFill>
                  <a:srgbClr val="050505"/>
                </a:solidFill>
                <a:uFill>
                  <a:solidFill>
                    <a:srgbClr val="050505"/>
                  </a:solidFill>
                </a:uFill>
                <a:latin typeface="Arial"/>
                <a:cs typeface="Arial"/>
              </a:rPr>
              <a:t>R</a:t>
            </a:r>
            <a:r>
              <a:rPr sz="2650" dirty="0">
                <a:solidFill>
                  <a:srgbClr val="050505"/>
                </a:solidFill>
                <a:latin typeface="Arial"/>
                <a:cs typeface="Arial"/>
              </a:rPr>
              <a:t>	</a:t>
            </a:r>
            <a:r>
              <a:rPr sz="2650" u="heavy" spc="195" dirty="0">
                <a:solidFill>
                  <a:srgbClr val="050505"/>
                </a:solidFill>
                <a:uFill>
                  <a:solidFill>
                    <a:srgbClr val="050505"/>
                  </a:solidFill>
                </a:uFill>
                <a:latin typeface="Arial"/>
                <a:cs typeface="Arial"/>
              </a:rPr>
              <a:t>INLET</a:t>
            </a:r>
            <a:endParaRPr sz="26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627200" y="8139297"/>
            <a:ext cx="553085" cy="9290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z="2600" spc="-445" dirty="0">
                <a:solidFill>
                  <a:srgbClr val="827270"/>
                </a:solidFill>
                <a:latin typeface="Arial"/>
                <a:cs typeface="Arial"/>
              </a:rPr>
              <a:t>-</a:t>
            </a:r>
            <a:r>
              <a:rPr sz="5775" spc="-1162" baseline="-14430" dirty="0">
                <a:solidFill>
                  <a:srgbClr val="827270"/>
                </a:solidFill>
                <a:latin typeface="Times New Roman"/>
                <a:cs typeface="Times New Roman"/>
              </a:rPr>
              <a:t>-</a:t>
            </a:r>
            <a:r>
              <a:rPr sz="2600" spc="-810" dirty="0">
                <a:solidFill>
                  <a:srgbClr val="827270"/>
                </a:solidFill>
                <a:latin typeface="Arial"/>
                <a:cs typeface="Arial"/>
              </a:rPr>
              <a:t>-</a:t>
            </a:r>
            <a:r>
              <a:rPr sz="8850" spc="-1889" baseline="-22598" dirty="0">
                <a:solidFill>
                  <a:srgbClr val="891623"/>
                </a:solidFill>
                <a:latin typeface="Arial"/>
                <a:cs typeface="Arial"/>
              </a:rPr>
              <a:t>-</a:t>
            </a:r>
            <a:r>
              <a:rPr sz="5775" spc="-1687" baseline="-14430" dirty="0">
                <a:solidFill>
                  <a:srgbClr val="827270"/>
                </a:solidFill>
                <a:latin typeface="Times New Roman"/>
                <a:cs typeface="Times New Roman"/>
              </a:rPr>
              <a:t>-</a:t>
            </a:r>
            <a:r>
              <a:rPr sz="2600" spc="70" dirty="0">
                <a:solidFill>
                  <a:srgbClr val="827270"/>
                </a:solidFill>
                <a:latin typeface="Arial"/>
                <a:cs typeface="Arial"/>
              </a:rPr>
              <a:t>-·</a:t>
            </a:r>
            <a:endParaRPr sz="2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74415" y="837220"/>
            <a:ext cx="288417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>
                <a:solidFill>
                  <a:srgbClr val="000000"/>
                </a:solidFill>
              </a:rPr>
              <a:t>Study</a:t>
            </a:r>
            <a:r>
              <a:rPr sz="3000" spc="-55" dirty="0">
                <a:solidFill>
                  <a:srgbClr val="000000"/>
                </a:solidFill>
              </a:rPr>
              <a:t> </a:t>
            </a:r>
            <a:r>
              <a:rPr sz="3000" spc="-5" dirty="0">
                <a:solidFill>
                  <a:srgbClr val="000000"/>
                </a:solidFill>
              </a:rPr>
              <a:t>Overview</a:t>
            </a:r>
            <a:endParaRPr sz="3000"/>
          </a:p>
        </p:txBody>
      </p:sp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4170679" marR="5080" indent="-342900">
              <a:lnSpc>
                <a:spcPts val="2590"/>
              </a:lnSpc>
              <a:spcBef>
                <a:spcPts val="425"/>
              </a:spcBef>
              <a:buClr>
                <a:srgbClr val="4B2E83"/>
              </a:buClr>
              <a:buFont typeface="Arial"/>
              <a:buChar char="&gt;"/>
              <a:tabLst>
                <a:tab pos="4171315" algn="l"/>
                <a:tab pos="4171950" algn="l"/>
              </a:tabLst>
            </a:pPr>
            <a:r>
              <a:rPr spc="-5" dirty="0"/>
              <a:t>Conducted a mobile monitoring campaign </a:t>
            </a:r>
            <a:r>
              <a:rPr dirty="0"/>
              <a:t>to </a:t>
            </a:r>
            <a:r>
              <a:rPr spc="5" dirty="0"/>
              <a:t> </a:t>
            </a:r>
            <a:r>
              <a:rPr spc="-5" dirty="0"/>
              <a:t>measure</a:t>
            </a:r>
            <a:r>
              <a:rPr spc="10" dirty="0"/>
              <a:t> </a:t>
            </a:r>
            <a:r>
              <a:rPr spc="-5" dirty="0"/>
              <a:t>annual-average</a:t>
            </a:r>
            <a:r>
              <a:rPr spc="15" dirty="0"/>
              <a:t> </a:t>
            </a:r>
            <a:r>
              <a:rPr spc="-5" dirty="0"/>
              <a:t>traffic-related</a:t>
            </a:r>
            <a:r>
              <a:rPr spc="-25" dirty="0"/>
              <a:t> </a:t>
            </a:r>
            <a:r>
              <a:rPr spc="-5" dirty="0"/>
              <a:t>air</a:t>
            </a:r>
            <a:r>
              <a:rPr dirty="0"/>
              <a:t> </a:t>
            </a:r>
            <a:r>
              <a:rPr spc="-5" dirty="0"/>
              <a:t>pollution </a:t>
            </a:r>
            <a:r>
              <a:rPr spc="-650" dirty="0"/>
              <a:t> </a:t>
            </a:r>
            <a:r>
              <a:rPr spc="-5" dirty="0"/>
              <a:t>levels</a:t>
            </a:r>
            <a:r>
              <a:rPr spc="-15" dirty="0"/>
              <a:t> </a:t>
            </a:r>
            <a:r>
              <a:rPr spc="-5" dirty="0"/>
              <a:t>for the</a:t>
            </a:r>
            <a:r>
              <a:rPr spc="-95" dirty="0"/>
              <a:t> </a:t>
            </a:r>
            <a:r>
              <a:rPr spc="-5" dirty="0"/>
              <a:t>ACT</a:t>
            </a:r>
            <a:r>
              <a:rPr spc="10" dirty="0"/>
              <a:t> </a:t>
            </a:r>
            <a:r>
              <a:rPr spc="-5" dirty="0"/>
              <a:t>cohort</a:t>
            </a:r>
          </a:p>
          <a:p>
            <a:pPr marL="4171315" indent="-342900">
              <a:lnSpc>
                <a:spcPct val="100000"/>
              </a:lnSpc>
              <a:spcBef>
                <a:spcPts val="254"/>
              </a:spcBef>
              <a:buFont typeface="Arial"/>
              <a:buChar char="&gt;"/>
              <a:tabLst>
                <a:tab pos="4171315" algn="l"/>
                <a:tab pos="4171950" algn="l"/>
              </a:tabLst>
            </a:pPr>
            <a:r>
              <a:rPr spc="-5" dirty="0"/>
              <a:t>Built</a:t>
            </a:r>
            <a:r>
              <a:rPr spc="-25" dirty="0"/>
              <a:t> </a:t>
            </a:r>
            <a:r>
              <a:rPr spc="-5" dirty="0"/>
              <a:t>UFP</a:t>
            </a:r>
            <a:r>
              <a:rPr spc="-50" dirty="0"/>
              <a:t> </a:t>
            </a:r>
            <a:r>
              <a:rPr spc="-5" dirty="0"/>
              <a:t>prediction</a:t>
            </a:r>
            <a:r>
              <a:rPr spc="-45" dirty="0"/>
              <a:t> </a:t>
            </a:r>
            <a:r>
              <a:rPr spc="-5" dirty="0"/>
              <a:t>models</a:t>
            </a:r>
          </a:p>
          <a:p>
            <a:pPr marL="4171315" marR="55244" indent="-342900">
              <a:lnSpc>
                <a:spcPts val="2590"/>
              </a:lnSpc>
              <a:spcBef>
                <a:spcPts val="615"/>
              </a:spcBef>
              <a:buFont typeface="Arial"/>
              <a:buChar char="&gt;"/>
              <a:tabLst>
                <a:tab pos="4171315" algn="l"/>
                <a:tab pos="4171950" algn="l"/>
              </a:tabLst>
            </a:pPr>
            <a:r>
              <a:rPr spc="-5" dirty="0"/>
              <a:t>Characterized exposure for the ACT cohort and the </a:t>
            </a:r>
            <a:r>
              <a:rPr spc="-655" dirty="0"/>
              <a:t> </a:t>
            </a:r>
            <a:r>
              <a:rPr spc="-5" dirty="0"/>
              <a:t>greater</a:t>
            </a:r>
            <a:r>
              <a:rPr dirty="0"/>
              <a:t> </a:t>
            </a:r>
            <a:r>
              <a:rPr spc="-5" dirty="0"/>
              <a:t>Seattle</a:t>
            </a:r>
            <a:r>
              <a:rPr dirty="0"/>
              <a:t> </a:t>
            </a:r>
            <a:r>
              <a:rPr spc="-5" dirty="0"/>
              <a:t>area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3959771" y="4285932"/>
            <a:ext cx="4053204" cy="2285365"/>
            <a:chOff x="3959771" y="4285932"/>
            <a:chExt cx="4053204" cy="22853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69299" y="4295459"/>
              <a:ext cx="4033872" cy="226569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964533" y="4290695"/>
              <a:ext cx="4043679" cy="2275840"/>
            </a:xfrm>
            <a:custGeom>
              <a:avLst/>
              <a:gdLst/>
              <a:ahLst/>
              <a:cxnLst/>
              <a:rect l="l" t="t" r="r" b="b"/>
              <a:pathLst>
                <a:path w="4043679" h="2275840">
                  <a:moveTo>
                    <a:pt x="0" y="0"/>
                  </a:moveTo>
                  <a:lnTo>
                    <a:pt x="4043400" y="0"/>
                  </a:lnTo>
                  <a:lnTo>
                    <a:pt x="4043400" y="2275217"/>
                  </a:lnTo>
                  <a:lnTo>
                    <a:pt x="0" y="2275217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BAC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935733" y="6585029"/>
            <a:ext cx="26384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Calibri"/>
                <a:cs typeface="Calibri"/>
              </a:rPr>
              <a:t>Photograph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by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Sarah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Fish, </a:t>
            </a:r>
            <a:r>
              <a:rPr sz="1200" spc="-10" dirty="0">
                <a:latin typeface="Calibri"/>
                <a:cs typeface="Calibri"/>
                <a:hlinkClick r:id="rId3"/>
              </a:rPr>
              <a:t>fischs@uw.edu.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0456" y="1578864"/>
            <a:ext cx="5567680" cy="3975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Clr>
                <a:srgbClr val="4B2E83"/>
              </a:buClr>
              <a:buFont typeface="Arial"/>
              <a:buChar char="&gt;"/>
              <a:tabLst>
                <a:tab pos="354965" algn="l"/>
                <a:tab pos="355600" algn="l"/>
              </a:tabLst>
            </a:pPr>
            <a:r>
              <a:rPr sz="2400" b="1" spc="-5" dirty="0">
                <a:solidFill>
                  <a:srgbClr val="4B2E83"/>
                </a:solidFill>
                <a:latin typeface="Arial"/>
                <a:cs typeface="Arial"/>
              </a:rPr>
              <a:t>309 stop locations representative of </a:t>
            </a:r>
            <a:r>
              <a:rPr sz="2400" b="1" spc="-65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4B2E83"/>
                </a:solidFill>
                <a:latin typeface="Arial"/>
                <a:cs typeface="Arial"/>
              </a:rPr>
              <a:t>ACT cohort (large, geographically </a:t>
            </a:r>
            <a:r>
              <a:rPr sz="2400" b="1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4B2E83"/>
                </a:solidFill>
                <a:latin typeface="Arial"/>
                <a:cs typeface="Arial"/>
              </a:rPr>
              <a:t>diverse area)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"/>
              <a:buChar char="&gt;"/>
              <a:tabLst>
                <a:tab pos="354965" algn="l"/>
                <a:tab pos="355600" algn="l"/>
              </a:tabLst>
            </a:pPr>
            <a:r>
              <a:rPr sz="2400" b="1" spc="-5" dirty="0">
                <a:solidFill>
                  <a:srgbClr val="4B2E83"/>
                </a:solidFill>
                <a:latin typeface="Arial"/>
                <a:cs typeface="Arial"/>
              </a:rPr>
              <a:t>9</a:t>
            </a:r>
            <a:r>
              <a:rPr sz="2400" b="1" spc="-1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4B2E83"/>
                </a:solidFill>
                <a:latin typeface="Arial"/>
                <a:cs typeface="Arial"/>
              </a:rPr>
              <a:t>fixed</a:t>
            </a:r>
            <a:r>
              <a:rPr sz="2400" b="1" spc="-2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4B2E83"/>
                </a:solidFill>
                <a:latin typeface="Arial"/>
                <a:cs typeface="Arial"/>
              </a:rPr>
              <a:t>driving</a:t>
            </a:r>
            <a:r>
              <a:rPr sz="2400" b="1" spc="-5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4B2E83"/>
                </a:solidFill>
                <a:latin typeface="Arial"/>
                <a:cs typeface="Arial"/>
              </a:rPr>
              <a:t>routes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"/>
              <a:buChar char="&gt;"/>
              <a:tabLst>
                <a:tab pos="354965" algn="l"/>
                <a:tab pos="355600" algn="l"/>
              </a:tabLst>
            </a:pPr>
            <a:r>
              <a:rPr sz="2400" b="1" spc="-5" dirty="0">
                <a:solidFill>
                  <a:srgbClr val="4B2E83"/>
                </a:solidFill>
                <a:latin typeface="Arial"/>
                <a:cs typeface="Arial"/>
              </a:rPr>
              <a:t>2-min</a:t>
            </a:r>
            <a:r>
              <a:rPr sz="2400" b="1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4B2E83"/>
                </a:solidFill>
                <a:latin typeface="Arial"/>
                <a:cs typeface="Arial"/>
              </a:rPr>
              <a:t>samples</a:t>
            </a:r>
            <a:r>
              <a:rPr sz="2400" b="1" spc="-1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4B2E83"/>
                </a:solidFill>
                <a:latin typeface="Arial"/>
                <a:cs typeface="Arial"/>
              </a:rPr>
              <a:t>per</a:t>
            </a:r>
            <a:r>
              <a:rPr sz="2400" b="1" spc="-1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4B2E83"/>
                </a:solidFill>
                <a:latin typeface="Arial"/>
                <a:cs typeface="Arial"/>
              </a:rPr>
              <a:t>stop</a:t>
            </a:r>
            <a:endParaRPr sz="2400">
              <a:latin typeface="Arial"/>
              <a:cs typeface="Arial"/>
            </a:endParaRPr>
          </a:p>
          <a:p>
            <a:pPr marL="355600" marR="546735" indent="-342900">
              <a:lnSpc>
                <a:spcPct val="100000"/>
              </a:lnSpc>
              <a:spcBef>
                <a:spcPts val="575"/>
              </a:spcBef>
              <a:buFont typeface="Arial"/>
              <a:buChar char="&gt;"/>
              <a:tabLst>
                <a:tab pos="354965" algn="l"/>
                <a:tab pos="355600" algn="l"/>
              </a:tabLst>
            </a:pPr>
            <a:r>
              <a:rPr sz="2400" b="1" spc="-5" dirty="0">
                <a:solidFill>
                  <a:srgbClr val="4B2E83"/>
                </a:solidFill>
                <a:latin typeface="Arial"/>
                <a:cs typeface="Arial"/>
              </a:rPr>
              <a:t>Measured UFPs, BC, PM2.5, CO, </a:t>
            </a:r>
            <a:r>
              <a:rPr sz="2400" b="1" spc="-65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4B2E83"/>
                </a:solidFill>
                <a:latin typeface="Arial"/>
                <a:cs typeface="Arial"/>
              </a:rPr>
              <a:t>CO2,</a:t>
            </a:r>
            <a:r>
              <a:rPr sz="2400" b="1" spc="-1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4B2E83"/>
                </a:solidFill>
                <a:latin typeface="Arial"/>
                <a:cs typeface="Arial"/>
              </a:rPr>
              <a:t>NO2</a:t>
            </a:r>
            <a:endParaRPr sz="2400">
              <a:latin typeface="Arial"/>
              <a:cs typeface="Arial"/>
            </a:endParaRPr>
          </a:p>
          <a:p>
            <a:pPr marL="355600" marR="2391410" indent="-342900">
              <a:lnSpc>
                <a:spcPct val="100000"/>
              </a:lnSpc>
              <a:spcBef>
                <a:spcPts val="575"/>
              </a:spcBef>
              <a:buFont typeface="Arial"/>
              <a:buChar char="&gt;"/>
              <a:tabLst>
                <a:tab pos="354965" algn="l"/>
                <a:tab pos="355600" algn="l"/>
              </a:tabLst>
            </a:pPr>
            <a:r>
              <a:rPr sz="2400" b="1" spc="-5" dirty="0">
                <a:solidFill>
                  <a:srgbClr val="4B2E83"/>
                </a:solidFill>
                <a:latin typeface="Arial"/>
                <a:cs typeface="Arial"/>
              </a:rPr>
              <a:t>A driving schedule </a:t>
            </a:r>
            <a:r>
              <a:rPr sz="2400" b="1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4B2E83"/>
                </a:solidFill>
                <a:latin typeface="Arial"/>
                <a:cs typeface="Arial"/>
              </a:rPr>
              <a:t>ensured</a:t>
            </a:r>
            <a:r>
              <a:rPr sz="2400" b="1" spc="-6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4B2E83"/>
                </a:solidFill>
                <a:latin typeface="Arial"/>
                <a:cs typeface="Arial"/>
              </a:rPr>
              <a:t>temporally </a:t>
            </a:r>
            <a:r>
              <a:rPr sz="2400" b="1" spc="-65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4B2E83"/>
                </a:solidFill>
                <a:latin typeface="Arial"/>
                <a:cs typeface="Arial"/>
              </a:rPr>
              <a:t>balanced</a:t>
            </a:r>
            <a:r>
              <a:rPr sz="2400" b="1" spc="-4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4B2E83"/>
                </a:solidFill>
                <a:latin typeface="Arial"/>
                <a:cs typeface="Arial"/>
              </a:rPr>
              <a:t>sampling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90456" y="386077"/>
            <a:ext cx="419671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solidFill>
                  <a:srgbClr val="000000"/>
                </a:solidFill>
              </a:rPr>
              <a:t>ACT </a:t>
            </a:r>
            <a:r>
              <a:rPr sz="3000" spc="-5" dirty="0">
                <a:solidFill>
                  <a:srgbClr val="000000"/>
                </a:solidFill>
              </a:rPr>
              <a:t>Mobile Monitoring </a:t>
            </a:r>
            <a:r>
              <a:rPr sz="3000" spc="-825" dirty="0">
                <a:solidFill>
                  <a:srgbClr val="000000"/>
                </a:solidFill>
              </a:rPr>
              <a:t> </a:t>
            </a:r>
            <a:r>
              <a:rPr sz="3000" spc="-5" dirty="0">
                <a:solidFill>
                  <a:srgbClr val="000000"/>
                </a:solidFill>
              </a:rPr>
              <a:t>Campaign</a:t>
            </a:r>
            <a:endParaRPr sz="3000"/>
          </a:p>
        </p:txBody>
      </p:sp>
      <p:sp>
        <p:nvSpPr>
          <p:cNvPr id="4" name="object 4"/>
          <p:cNvSpPr/>
          <p:nvPr/>
        </p:nvSpPr>
        <p:spPr>
          <a:xfrm>
            <a:off x="523875" y="6527025"/>
            <a:ext cx="6233160" cy="277495"/>
          </a:xfrm>
          <a:custGeom>
            <a:avLst/>
            <a:gdLst/>
            <a:ahLst/>
            <a:cxnLst/>
            <a:rect l="l" t="t" r="r" b="b"/>
            <a:pathLst>
              <a:path w="6233159" h="277495">
                <a:moveTo>
                  <a:pt x="6232804" y="0"/>
                </a:moveTo>
                <a:lnTo>
                  <a:pt x="0" y="0"/>
                </a:lnTo>
                <a:lnTo>
                  <a:pt x="0" y="276999"/>
                </a:lnTo>
                <a:lnTo>
                  <a:pt x="6232804" y="276999"/>
                </a:lnTo>
                <a:lnTo>
                  <a:pt x="6232804" y="0"/>
                </a:lnTo>
                <a:close/>
              </a:path>
            </a:pathLst>
          </a:custGeom>
          <a:solidFill>
            <a:srgbClr val="EEEC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02616" y="6550906"/>
            <a:ext cx="58616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30" dirty="0">
                <a:latin typeface="Calibri"/>
                <a:cs typeface="Calibri"/>
              </a:rPr>
              <a:t>Top: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Jittered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ACT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locations</a:t>
            </a:r>
            <a:r>
              <a:rPr sz="1200" dirty="0">
                <a:latin typeface="Calibri"/>
                <a:cs typeface="Calibri"/>
              </a:rPr>
              <a:t> and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monitoring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stops.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Bottom: </a:t>
            </a:r>
            <a:r>
              <a:rPr sz="1200" dirty="0">
                <a:latin typeface="Calibri"/>
                <a:cs typeface="Calibri"/>
              </a:rPr>
              <a:t>Mobile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monitoring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routes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stops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111530" y="3406381"/>
            <a:ext cx="2588260" cy="3407410"/>
            <a:chOff x="7111530" y="3406381"/>
            <a:chExt cx="2588260" cy="340741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21060" y="3415906"/>
              <a:ext cx="2568696" cy="338811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116292" y="3411143"/>
              <a:ext cx="2578735" cy="3397885"/>
            </a:xfrm>
            <a:custGeom>
              <a:avLst/>
              <a:gdLst/>
              <a:ahLst/>
              <a:cxnLst/>
              <a:rect l="l" t="t" r="r" b="b"/>
              <a:pathLst>
                <a:path w="2578734" h="3397884">
                  <a:moveTo>
                    <a:pt x="0" y="0"/>
                  </a:moveTo>
                  <a:lnTo>
                    <a:pt x="2578227" y="0"/>
                  </a:lnTo>
                  <a:lnTo>
                    <a:pt x="2578227" y="3397643"/>
                  </a:lnTo>
                  <a:lnTo>
                    <a:pt x="0" y="3397643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7111492" y="42379"/>
            <a:ext cx="2588895" cy="3267075"/>
            <a:chOff x="7111492" y="42379"/>
            <a:chExt cx="2588895" cy="326707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21017" y="51910"/>
              <a:ext cx="2569239" cy="324766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116254" y="47142"/>
              <a:ext cx="2579370" cy="3257550"/>
            </a:xfrm>
            <a:custGeom>
              <a:avLst/>
              <a:gdLst/>
              <a:ahLst/>
              <a:cxnLst/>
              <a:rect l="l" t="t" r="r" b="b"/>
              <a:pathLst>
                <a:path w="2579370" h="3257550">
                  <a:moveTo>
                    <a:pt x="0" y="0"/>
                  </a:moveTo>
                  <a:lnTo>
                    <a:pt x="2578773" y="0"/>
                  </a:lnTo>
                  <a:lnTo>
                    <a:pt x="2578773" y="3257194"/>
                  </a:lnTo>
                  <a:lnTo>
                    <a:pt x="0" y="3257194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862050" y="1270000"/>
            <a:ext cx="4492625" cy="3534410"/>
          </a:xfrm>
          <a:prstGeom prst="rect">
            <a:avLst/>
          </a:prstGeom>
          <a:solidFill>
            <a:srgbClr val="EEECE1"/>
          </a:solidFill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3000" dirty="0">
              <a:latin typeface="Times New Roman"/>
              <a:cs typeface="Times New Roman"/>
            </a:endParaRPr>
          </a:p>
          <a:p>
            <a:pPr marL="434340" marR="528320" indent="-342900">
              <a:lnSpc>
                <a:spcPct val="100000"/>
              </a:lnSpc>
              <a:spcBef>
                <a:spcPts val="5"/>
              </a:spcBef>
              <a:buClr>
                <a:srgbClr val="4B2E83"/>
              </a:buClr>
              <a:buFont typeface="Arial"/>
              <a:buChar char="&gt;"/>
              <a:tabLst>
                <a:tab pos="433705" algn="l"/>
                <a:tab pos="434975" algn="l"/>
              </a:tabLst>
            </a:pPr>
            <a:r>
              <a:rPr sz="2200" b="1" spc="-5" dirty="0">
                <a:solidFill>
                  <a:srgbClr val="4B2E83"/>
                </a:solidFill>
                <a:latin typeface="Arial"/>
                <a:cs typeface="Arial"/>
              </a:rPr>
              <a:t>Collected</a:t>
            </a:r>
            <a:r>
              <a:rPr sz="2200" b="1" spc="1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4B2E83"/>
                </a:solidFill>
                <a:latin typeface="Arial"/>
                <a:cs typeface="Arial"/>
              </a:rPr>
              <a:t>~27 samples</a:t>
            </a:r>
            <a:r>
              <a:rPr sz="2200" b="1" spc="-1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4B2E83"/>
                </a:solidFill>
                <a:latin typeface="Arial"/>
                <a:cs typeface="Arial"/>
              </a:rPr>
              <a:t>per </a:t>
            </a:r>
            <a:r>
              <a:rPr sz="2200" b="1" spc="-59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4B2E83"/>
                </a:solidFill>
                <a:latin typeface="Arial"/>
                <a:cs typeface="Arial"/>
              </a:rPr>
              <a:t>site</a:t>
            </a:r>
            <a:endParaRPr sz="2200" dirty="0">
              <a:latin typeface="Arial"/>
              <a:cs typeface="Arial"/>
            </a:endParaRPr>
          </a:p>
          <a:p>
            <a:pPr marL="835025" lvl="1" indent="-287020">
              <a:lnSpc>
                <a:spcPct val="100000"/>
              </a:lnSpc>
              <a:spcBef>
                <a:spcPts val="465"/>
              </a:spcBef>
              <a:buFont typeface="Arial"/>
              <a:buChar char="–"/>
              <a:tabLst>
                <a:tab pos="835025" algn="l"/>
                <a:tab pos="835660" algn="l"/>
              </a:tabLst>
            </a:pPr>
            <a:r>
              <a:rPr sz="1900" b="1" spc="-5" dirty="0">
                <a:solidFill>
                  <a:srgbClr val="4B2E83"/>
                </a:solidFill>
                <a:latin typeface="Arial"/>
                <a:cs typeface="Arial"/>
              </a:rPr>
              <a:t>5</a:t>
            </a:r>
            <a:r>
              <a:rPr sz="1900" b="1" spc="-9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4B2E83"/>
                </a:solidFill>
                <a:latin typeface="Arial"/>
                <a:cs typeface="Arial"/>
              </a:rPr>
              <a:t>AM</a:t>
            </a:r>
            <a:r>
              <a:rPr sz="1900" b="1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900" b="1" spc="-5" dirty="0">
                <a:solidFill>
                  <a:srgbClr val="4B2E83"/>
                </a:solidFill>
                <a:latin typeface="Arial"/>
                <a:cs typeface="Arial"/>
              </a:rPr>
              <a:t>–</a:t>
            </a:r>
            <a:r>
              <a:rPr sz="1900" b="1" spc="-1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900" b="1" spc="-5" dirty="0">
                <a:solidFill>
                  <a:srgbClr val="4B2E83"/>
                </a:solidFill>
                <a:latin typeface="Arial"/>
                <a:cs typeface="Arial"/>
              </a:rPr>
              <a:t>12</a:t>
            </a:r>
            <a:r>
              <a:rPr sz="1900" b="1" spc="-7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4B2E83"/>
                </a:solidFill>
                <a:latin typeface="Arial"/>
                <a:cs typeface="Arial"/>
              </a:rPr>
              <a:t>AM</a:t>
            </a:r>
            <a:endParaRPr sz="1900" dirty="0">
              <a:latin typeface="Arial"/>
              <a:cs typeface="Arial"/>
            </a:endParaRPr>
          </a:p>
          <a:p>
            <a:pPr marL="835025" lvl="1" indent="-287020">
              <a:lnSpc>
                <a:spcPct val="100000"/>
              </a:lnSpc>
              <a:spcBef>
                <a:spcPts val="455"/>
              </a:spcBef>
              <a:buFont typeface="Arial"/>
              <a:buChar char="–"/>
              <a:tabLst>
                <a:tab pos="835025" algn="l"/>
                <a:tab pos="835660" algn="l"/>
              </a:tabLst>
            </a:pPr>
            <a:r>
              <a:rPr sz="1900" b="1" spc="-5" dirty="0">
                <a:solidFill>
                  <a:srgbClr val="4B2E83"/>
                </a:solidFill>
                <a:latin typeface="Arial"/>
                <a:cs typeface="Arial"/>
              </a:rPr>
              <a:t>March</a:t>
            </a:r>
            <a:r>
              <a:rPr sz="1900" b="1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900" b="1" spc="-5" dirty="0">
                <a:solidFill>
                  <a:srgbClr val="4B2E83"/>
                </a:solidFill>
                <a:latin typeface="Arial"/>
                <a:cs typeface="Arial"/>
              </a:rPr>
              <a:t>2019</a:t>
            </a:r>
            <a:r>
              <a:rPr sz="1900" b="1" spc="1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900" b="1" spc="-5" dirty="0">
                <a:solidFill>
                  <a:srgbClr val="4B2E83"/>
                </a:solidFill>
                <a:latin typeface="Arial"/>
                <a:cs typeface="Arial"/>
              </a:rPr>
              <a:t>– March</a:t>
            </a:r>
            <a:r>
              <a:rPr sz="1900" b="1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900" b="1" spc="-5" dirty="0">
                <a:solidFill>
                  <a:srgbClr val="4B2E83"/>
                </a:solidFill>
                <a:latin typeface="Arial"/>
                <a:cs typeface="Arial"/>
              </a:rPr>
              <a:t>2020</a:t>
            </a:r>
            <a:endParaRPr sz="1900" dirty="0">
              <a:latin typeface="Arial"/>
              <a:cs typeface="Arial"/>
            </a:endParaRPr>
          </a:p>
          <a:p>
            <a:pPr marL="835025" lvl="1" indent="-287020">
              <a:lnSpc>
                <a:spcPct val="100000"/>
              </a:lnSpc>
              <a:spcBef>
                <a:spcPts val="459"/>
              </a:spcBef>
              <a:buFont typeface="Arial"/>
              <a:buChar char="–"/>
              <a:tabLst>
                <a:tab pos="835025" algn="l"/>
                <a:tab pos="835660" algn="l"/>
              </a:tabLst>
            </a:pPr>
            <a:r>
              <a:rPr sz="1900" b="1" spc="-5" dirty="0">
                <a:solidFill>
                  <a:srgbClr val="4B2E83"/>
                </a:solidFill>
                <a:latin typeface="Arial"/>
                <a:cs typeface="Arial"/>
              </a:rPr>
              <a:t>&gt;270</a:t>
            </a:r>
            <a:r>
              <a:rPr sz="1900" b="1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900" b="1" spc="-15" dirty="0">
                <a:solidFill>
                  <a:srgbClr val="4B2E83"/>
                </a:solidFill>
                <a:latin typeface="Arial"/>
                <a:cs typeface="Arial"/>
              </a:rPr>
              <a:t>drive</a:t>
            </a:r>
            <a:r>
              <a:rPr sz="1900" b="1" spc="3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4B2E83"/>
                </a:solidFill>
                <a:latin typeface="Arial"/>
                <a:cs typeface="Arial"/>
              </a:rPr>
              <a:t>days</a:t>
            </a:r>
            <a:endParaRPr sz="1900" dirty="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buClr>
                <a:srgbClr val="4B2E83"/>
              </a:buClr>
              <a:buFont typeface="Arial"/>
              <a:buChar char="–"/>
            </a:pPr>
            <a:endParaRPr sz="2100" dirty="0">
              <a:latin typeface="Arial"/>
              <a:cs typeface="Arial"/>
            </a:endParaRPr>
          </a:p>
          <a:p>
            <a:pPr marL="434340" marR="296545" indent="-342900">
              <a:lnSpc>
                <a:spcPct val="100000"/>
              </a:lnSpc>
              <a:spcBef>
                <a:spcPts val="1265"/>
              </a:spcBef>
              <a:buFont typeface="Arial"/>
              <a:buChar char="&gt;"/>
              <a:tabLst>
                <a:tab pos="433705" algn="l"/>
                <a:tab pos="434975" algn="l"/>
              </a:tabLst>
            </a:pPr>
            <a:r>
              <a:rPr sz="2200" b="1" spc="-5" dirty="0">
                <a:solidFill>
                  <a:srgbClr val="4B2E83"/>
                </a:solidFill>
                <a:latin typeface="Arial"/>
                <a:cs typeface="Arial"/>
              </a:rPr>
              <a:t>Calculated</a:t>
            </a:r>
            <a:r>
              <a:rPr sz="2200" b="1" spc="2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4B2E83"/>
                </a:solidFill>
                <a:latin typeface="Arial"/>
                <a:cs typeface="Arial"/>
              </a:rPr>
              <a:t>site</a:t>
            </a:r>
            <a:r>
              <a:rPr sz="2200" b="1" spc="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4B2E83"/>
                </a:solidFill>
                <a:latin typeface="Arial"/>
                <a:cs typeface="Arial"/>
              </a:rPr>
              <a:t>annual </a:t>
            </a:r>
            <a:r>
              <a:rPr sz="2200" b="1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4B2E83"/>
                </a:solidFill>
                <a:latin typeface="Arial"/>
                <a:cs typeface="Arial"/>
              </a:rPr>
              <a:t>averages from the</a:t>
            </a:r>
            <a:r>
              <a:rPr sz="2200" b="1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4B2E83"/>
                </a:solidFill>
                <a:latin typeface="Arial"/>
                <a:cs typeface="Arial"/>
              </a:rPr>
              <a:t>~27</a:t>
            </a:r>
            <a:r>
              <a:rPr sz="2200" b="1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4B2E83"/>
                </a:solidFill>
                <a:latin typeface="Arial"/>
                <a:cs typeface="Arial"/>
              </a:rPr>
              <a:t>visits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60450" y="558800"/>
            <a:ext cx="31115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solidFill>
                  <a:srgbClr val="000000"/>
                </a:solidFill>
              </a:rPr>
              <a:t>Annual</a:t>
            </a:r>
            <a:r>
              <a:rPr sz="3000" spc="-195" dirty="0">
                <a:solidFill>
                  <a:srgbClr val="000000"/>
                </a:solidFill>
              </a:rPr>
              <a:t> </a:t>
            </a:r>
            <a:r>
              <a:rPr sz="3000" spc="-15" dirty="0">
                <a:solidFill>
                  <a:srgbClr val="000000"/>
                </a:solidFill>
              </a:rPr>
              <a:t>Averages</a:t>
            </a:r>
            <a:endParaRPr sz="3000" dirty="0"/>
          </a:p>
        </p:txBody>
      </p:sp>
      <p:sp>
        <p:nvSpPr>
          <p:cNvPr id="4" name="object 4"/>
          <p:cNvSpPr txBox="1"/>
          <p:nvPr/>
        </p:nvSpPr>
        <p:spPr>
          <a:xfrm>
            <a:off x="9722381" y="8823960"/>
            <a:ext cx="26936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Annual </a:t>
            </a:r>
            <a:r>
              <a:rPr sz="1200" spc="-15" dirty="0">
                <a:latin typeface="Calibri"/>
                <a:cs typeface="Calibri"/>
              </a:rPr>
              <a:t>average </a:t>
            </a:r>
            <a:r>
              <a:rPr sz="1200" spc="-5" dirty="0">
                <a:latin typeface="Calibri"/>
                <a:cs typeface="Calibri"/>
              </a:rPr>
              <a:t>UFP estimates from </a:t>
            </a:r>
            <a:r>
              <a:rPr sz="1200" dirty="0">
                <a:latin typeface="Calibri"/>
                <a:cs typeface="Calibri"/>
              </a:rPr>
              <a:t>mobile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monitoring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observations.</a:t>
            </a:r>
            <a:endParaRPr sz="1200" dirty="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86154" y="1574800"/>
            <a:ext cx="8327695" cy="8727618"/>
            <a:chOff x="886155" y="1686382"/>
            <a:chExt cx="3576954" cy="503618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5674" y="1695912"/>
              <a:ext cx="3557338" cy="501709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90917" y="1691144"/>
              <a:ext cx="3567429" cy="5026660"/>
            </a:xfrm>
            <a:custGeom>
              <a:avLst/>
              <a:gdLst/>
              <a:ahLst/>
              <a:cxnLst/>
              <a:rect l="l" t="t" r="r" b="b"/>
              <a:pathLst>
                <a:path w="3567429" h="5026659">
                  <a:moveTo>
                    <a:pt x="0" y="0"/>
                  </a:moveTo>
                  <a:lnTo>
                    <a:pt x="3566871" y="0"/>
                  </a:lnTo>
                  <a:lnTo>
                    <a:pt x="3566871" y="5026621"/>
                  </a:lnTo>
                  <a:lnTo>
                    <a:pt x="0" y="5026621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BAC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690850" y="889000"/>
            <a:ext cx="2886710" cy="7086600"/>
          </a:xfrm>
          <a:custGeom>
            <a:avLst/>
            <a:gdLst/>
            <a:ahLst/>
            <a:cxnLst/>
            <a:rect l="l" t="t" r="r" b="b"/>
            <a:pathLst>
              <a:path w="2886709" h="5067300">
                <a:moveTo>
                  <a:pt x="2886608" y="0"/>
                </a:moveTo>
                <a:lnTo>
                  <a:pt x="0" y="0"/>
                </a:lnTo>
                <a:lnTo>
                  <a:pt x="0" y="5066982"/>
                </a:lnTo>
                <a:lnTo>
                  <a:pt x="2886608" y="5066982"/>
                </a:lnTo>
                <a:lnTo>
                  <a:pt x="2886608" y="0"/>
                </a:lnTo>
                <a:close/>
              </a:path>
            </a:pathLst>
          </a:custGeom>
          <a:solidFill>
            <a:srgbClr val="EEEC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890557" y="1350010"/>
            <a:ext cx="2639695" cy="6122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2065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4B2E83"/>
                </a:solidFill>
                <a:latin typeface="Arial"/>
                <a:cs typeface="Arial"/>
              </a:rPr>
              <a:t>Spatial</a:t>
            </a:r>
            <a:r>
              <a:rPr sz="2000" b="1" spc="-3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4B2E83"/>
                </a:solidFill>
                <a:latin typeface="Arial"/>
                <a:cs typeface="Arial"/>
              </a:rPr>
              <a:t>distribution</a:t>
            </a:r>
            <a:r>
              <a:rPr sz="2000" b="1" spc="-5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B2E83"/>
                </a:solidFill>
                <a:latin typeface="Arial"/>
                <a:cs typeface="Arial"/>
              </a:rPr>
              <a:t>of </a:t>
            </a:r>
            <a:r>
              <a:rPr sz="2000" b="1" spc="-54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4B2E83"/>
                </a:solidFill>
                <a:latin typeface="Arial"/>
                <a:cs typeface="Arial"/>
              </a:rPr>
              <a:t>ultrafine particle </a:t>
            </a:r>
            <a:r>
              <a:rPr sz="2000" b="1" dirty="0">
                <a:solidFill>
                  <a:srgbClr val="4B2E83"/>
                </a:solidFill>
                <a:latin typeface="Arial"/>
                <a:cs typeface="Arial"/>
              </a:rPr>
              <a:t> concentrations </a:t>
            </a:r>
            <a:r>
              <a:rPr sz="2000" b="1" spc="-5" dirty="0">
                <a:solidFill>
                  <a:srgbClr val="4B2E83"/>
                </a:solidFill>
                <a:latin typeface="Arial"/>
                <a:cs typeface="Arial"/>
              </a:rPr>
              <a:t>in </a:t>
            </a:r>
            <a:r>
              <a:rPr sz="2000" b="1" dirty="0">
                <a:solidFill>
                  <a:srgbClr val="4B2E83"/>
                </a:solidFill>
                <a:latin typeface="Arial"/>
                <a:cs typeface="Arial"/>
              </a:rPr>
              <a:t>the </a:t>
            </a:r>
            <a:r>
              <a:rPr sz="2000" b="1" spc="-54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B2E83"/>
                </a:solidFill>
                <a:latin typeface="Arial"/>
                <a:cs typeface="Arial"/>
              </a:rPr>
              <a:t>Puget</a:t>
            </a:r>
            <a:r>
              <a:rPr sz="2000" b="1" spc="-4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B2E83"/>
                </a:solidFill>
                <a:latin typeface="Arial"/>
                <a:cs typeface="Arial"/>
              </a:rPr>
              <a:t>Sound</a:t>
            </a:r>
            <a:r>
              <a:rPr sz="2000" b="1" spc="-1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B2E83"/>
                </a:solidFill>
                <a:latin typeface="Arial"/>
                <a:cs typeface="Arial"/>
              </a:rPr>
              <a:t>region.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Pollutants</a:t>
            </a:r>
            <a:r>
              <a:rPr sz="3200" b="1" spc="-7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associated </a:t>
            </a:r>
            <a:r>
              <a:rPr sz="3200" b="1" spc="-5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with roadway traffic </a:t>
            </a:r>
            <a:r>
              <a:rPr sz="3200" b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are distributed </a:t>
            </a:r>
            <a:r>
              <a:rPr sz="3200" b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differently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than </a:t>
            </a:r>
            <a:r>
              <a:rPr sz="3200" b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ultrafine</a:t>
            </a:r>
            <a:r>
              <a:rPr sz="3200" b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particles</a:t>
            </a: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endParaRPr sz="2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74415" y="837220"/>
            <a:ext cx="349059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>
                <a:solidFill>
                  <a:srgbClr val="000000"/>
                </a:solidFill>
              </a:rPr>
              <a:t>Predicted</a:t>
            </a:r>
            <a:r>
              <a:rPr sz="3000" spc="-35" dirty="0">
                <a:solidFill>
                  <a:srgbClr val="000000"/>
                </a:solidFill>
              </a:rPr>
              <a:t> </a:t>
            </a:r>
            <a:r>
              <a:rPr sz="3000" dirty="0">
                <a:solidFill>
                  <a:srgbClr val="000000"/>
                </a:solidFill>
              </a:rPr>
              <a:t>UFP</a:t>
            </a:r>
            <a:r>
              <a:rPr sz="3000" spc="-85" dirty="0">
                <a:solidFill>
                  <a:srgbClr val="000000"/>
                </a:solidFill>
              </a:rPr>
              <a:t> </a:t>
            </a:r>
            <a:r>
              <a:rPr sz="3000" spc="-5" dirty="0">
                <a:solidFill>
                  <a:srgbClr val="000000"/>
                </a:solidFill>
              </a:rPr>
              <a:t>Map</a:t>
            </a:r>
            <a:endParaRPr sz="300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4256" y="1729981"/>
            <a:ext cx="7617394" cy="8760219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6851650" y="6680200"/>
            <a:ext cx="838200" cy="152400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709972" y="6146800"/>
            <a:ext cx="31220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Nearest PSCAA Regulatory</a:t>
            </a:r>
            <a:br>
              <a:rPr lang="en-US" dirty="0" smtClean="0"/>
            </a:br>
            <a:r>
              <a:rPr lang="en-US" dirty="0" smtClean="0"/>
              <a:t> Air Quality Monitor</a:t>
            </a:r>
          </a:p>
          <a:p>
            <a:r>
              <a:rPr lang="en-US" dirty="0" smtClean="0"/>
              <a:t> is in Georgetown, 9.6M from</a:t>
            </a:r>
          </a:p>
          <a:p>
            <a:r>
              <a:rPr lang="en-US" dirty="0" smtClean="0"/>
              <a:t>Sea-</a:t>
            </a:r>
            <a:r>
              <a:rPr lang="en-US" dirty="0" err="1" smtClean="0"/>
              <a:t>Tac</a:t>
            </a:r>
            <a:r>
              <a:rPr lang="en-US" dirty="0" smtClean="0"/>
              <a:t> Airport runways.</a:t>
            </a:r>
            <a:br>
              <a:rPr lang="en-US" dirty="0" smtClean="0"/>
            </a:br>
            <a:r>
              <a:rPr lang="en-US" smtClean="0"/>
              <a:t>(Measures PM </a:t>
            </a:r>
            <a:r>
              <a:rPr lang="en-US" dirty="0" smtClean="0"/>
              <a:t>2.5 </a:t>
            </a:r>
            <a:r>
              <a:rPr lang="en-US" i="1" dirty="0" smtClean="0"/>
              <a:t>not</a:t>
            </a:r>
            <a:r>
              <a:rPr lang="en-US" dirty="0" smtClean="0"/>
              <a:t> aviation)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</TotalTime>
  <Words>466</Words>
  <Application>Microsoft Office PowerPoint</Application>
  <PresentationFormat>Custom</PresentationFormat>
  <Paragraphs>156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Fenceline monitoring</vt:lpstr>
      <vt:lpstr>BAAQMD Mobile Monitoring Platform</vt:lpstr>
      <vt:lpstr>Study Overview</vt:lpstr>
      <vt:lpstr>ACT Mobile Monitoring  Campaign</vt:lpstr>
      <vt:lpstr>Annual Averages</vt:lpstr>
      <vt:lpstr>Predicted UFP Map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Suntower</cp:lastModifiedBy>
  <cp:revision>5</cp:revision>
  <dcterms:created xsi:type="dcterms:W3CDTF">2022-05-26T00:07:02Z</dcterms:created>
  <dcterms:modified xsi:type="dcterms:W3CDTF">2022-05-26T22:11:14Z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2022-05-25T00:00:00Z</vt:filetime>
  </property>
  <property fmtid="{D5CDD505-2E9C-101B-9397-08002B2CF9AE}" pid="3" name="Creator">
    <vt:lpwstr>Adobe Acrobat 10.1.16</vt:lpwstr>
  </property>
  <property fmtid="{D5CDD505-2E9C-101B-9397-08002B2CF9AE}" pid="4" name="LastSaved">
    <vt:filetime>2022-05-26T00:00:00Z</vt:filetime>
  </property>
</Properties>
</file>